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8" r:id="rId2"/>
    <p:sldId id="314" r:id="rId3"/>
    <p:sldId id="306" r:id="rId4"/>
    <p:sldId id="302" r:id="rId5"/>
    <p:sldId id="286" r:id="rId6"/>
    <p:sldId id="309" r:id="rId7"/>
    <p:sldId id="262" r:id="rId8"/>
    <p:sldId id="273" r:id="rId9"/>
    <p:sldId id="267" r:id="rId10"/>
    <p:sldId id="294" r:id="rId11"/>
    <p:sldId id="295" r:id="rId12"/>
    <p:sldId id="315" r:id="rId13"/>
    <p:sldId id="310" r:id="rId14"/>
    <p:sldId id="277" r:id="rId15"/>
    <p:sldId id="278" r:id="rId16"/>
    <p:sldId id="316" r:id="rId17"/>
    <p:sldId id="311" r:id="rId18"/>
    <p:sldId id="276" r:id="rId19"/>
    <p:sldId id="31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F5597"/>
    <a:srgbClr val="F2F2F2"/>
    <a:srgbClr val="D0CECE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105DAC-462E-4BF8-9223-9C71761D8B41}" v="32" dt="2022-01-20T11:35:50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62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84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Harms" userId="640888e3bb68dafb" providerId="LiveId" clId="{EDD3E198-1082-471A-BE5E-7AD2156C20DD}"/>
    <pc:docChg chg="undo custSel modSld sldOrd modMainMaster">
      <pc:chgData name="Jan Harms" userId="640888e3bb68dafb" providerId="LiveId" clId="{EDD3E198-1082-471A-BE5E-7AD2156C20DD}" dt="2020-09-25T18:55:37.160" v="649" actId="1076"/>
      <pc:docMkLst>
        <pc:docMk/>
      </pc:docMkLst>
      <pc:sldChg chg="delSp modSp mod ord">
        <pc:chgData name="Jan Harms" userId="640888e3bb68dafb" providerId="LiveId" clId="{EDD3E198-1082-471A-BE5E-7AD2156C20DD}" dt="2020-09-25T15:51:11.855" v="638" actId="1076"/>
        <pc:sldMkLst>
          <pc:docMk/>
          <pc:sldMk cId="2805680052" sldId="262"/>
        </pc:sldMkLst>
        <pc:spChg chg="mod">
          <ac:chgData name="Jan Harms" userId="640888e3bb68dafb" providerId="LiveId" clId="{EDD3E198-1082-471A-BE5E-7AD2156C20DD}" dt="2020-09-25T15:51:11.855" v="638" actId="1076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EDD3E198-1082-471A-BE5E-7AD2156C20DD}" dt="2020-09-25T14:48:26.485" v="500" actId="21"/>
          <ac:picMkLst>
            <pc:docMk/>
            <pc:sldMk cId="2805680052" sldId="262"/>
            <ac:picMk id="5" creationId="{A9E4867E-23AE-474A-95A5-4E8233E86E16}"/>
          </ac:picMkLst>
        </pc:picChg>
      </pc:sldChg>
      <pc:sldChg chg="addSp modSp mod ord">
        <pc:chgData name="Jan Harms" userId="640888e3bb68dafb" providerId="LiveId" clId="{EDD3E198-1082-471A-BE5E-7AD2156C20DD}" dt="2020-09-25T14:48:53.517" v="509" actId="208"/>
        <pc:sldMkLst>
          <pc:docMk/>
          <pc:sldMk cId="2412764739" sldId="264"/>
        </pc:sldMkLst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9" creationId="{DD714C81-4D2C-4051-BC08-FC2C9DC2E61C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0" creationId="{FC334309-34E7-4B5F-86A2-1B91E2622CAE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2" creationId="{47357BCB-E5C6-4792-B982-2CD29879DF94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6" creationId="{8D0B4500-8448-4106-9BAF-85381BEED456}"/>
          </ac:spMkLst>
        </pc:spChg>
        <pc:spChg chg="mod">
          <ac:chgData name="Jan Harms" userId="640888e3bb68dafb" providerId="LiveId" clId="{EDD3E198-1082-471A-BE5E-7AD2156C20DD}" dt="2020-09-25T14:48:43.747" v="505" actId="1076"/>
          <ac:spMkLst>
            <pc:docMk/>
            <pc:sldMk cId="2412764739" sldId="264"/>
            <ac:spMk id="19" creationId="{465ACD40-B1F0-4F9B-86AC-4DC4FB06FDCE}"/>
          </ac:spMkLst>
        </pc:spChg>
        <pc:spChg chg="mod">
          <ac:chgData name="Jan Harms" userId="640888e3bb68dafb" providerId="LiveId" clId="{EDD3E198-1082-471A-BE5E-7AD2156C20DD}" dt="2020-09-25T14:48:35.844" v="504" actId="1076"/>
          <ac:spMkLst>
            <pc:docMk/>
            <pc:sldMk cId="2412764739" sldId="264"/>
            <ac:spMk id="24" creationId="{950FD9F7-EFF7-4C9F-9AD7-637E2D7F70FE}"/>
          </ac:spMkLst>
        </pc:spChg>
        <pc:picChg chg="add mod">
          <ac:chgData name="Jan Harms" userId="640888e3bb68dafb" providerId="LiveId" clId="{EDD3E198-1082-471A-BE5E-7AD2156C20DD}" dt="2020-09-25T14:48:53.517" v="509" actId="208"/>
          <ac:picMkLst>
            <pc:docMk/>
            <pc:sldMk cId="2412764739" sldId="264"/>
            <ac:picMk id="2" creationId="{66219901-C0F1-4F49-AF3A-38E3CD251924}"/>
          </ac:picMkLst>
        </pc:picChg>
        <pc:picChg chg="mod">
          <ac:chgData name="Jan Harms" userId="640888e3bb68dafb" providerId="LiveId" clId="{EDD3E198-1082-471A-BE5E-7AD2156C20DD}" dt="2020-09-25T14:48:43.747" v="505" actId="1076"/>
          <ac:picMkLst>
            <pc:docMk/>
            <pc:sldMk cId="2412764739" sldId="264"/>
            <ac:picMk id="3" creationId="{C7CEC0A1-BF69-4E2E-B243-F738AE333C8E}"/>
          </ac:picMkLst>
        </pc:pic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8" creationId="{383659A5-BA01-45E9-9B15-9A3380D9BECB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1" creationId="{6CC7CD0A-48F6-41DE-9735-C6F1B11B5E89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5" creationId="{0FC9618E-6E1D-4727-8A3E-DBB2D9BFDA1F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18" creationId="{82F1C36A-6791-4D0C-845A-C45FD4EB2FBE}"/>
          </ac:cxnSpMkLst>
        </pc:cxnChg>
        <pc:cxnChg chg="mod">
          <ac:chgData name="Jan Harms" userId="640888e3bb68dafb" providerId="LiveId" clId="{EDD3E198-1082-471A-BE5E-7AD2156C20DD}" dt="2020-09-25T14:48:43.747" v="505" actId="1076"/>
          <ac:cxnSpMkLst>
            <pc:docMk/>
            <pc:sldMk cId="2412764739" sldId="264"/>
            <ac:cxnSpMk id="20" creationId="{3C9A4ECA-738C-40BF-A231-8AD4CC1C718A}"/>
          </ac:cxnSpMkLst>
        </pc:cxnChg>
      </pc:sldChg>
      <pc:sldChg chg="modSp mod">
        <pc:chgData name="Jan Harms" userId="640888e3bb68dafb" providerId="LiveId" clId="{EDD3E198-1082-471A-BE5E-7AD2156C20DD}" dt="2020-09-25T15:55:57.560" v="639" actId="1076"/>
        <pc:sldMkLst>
          <pc:docMk/>
          <pc:sldMk cId="831844173" sldId="268"/>
        </pc:sldMkLst>
        <pc:spChg chg="mod">
          <ac:chgData name="Jan Harms" userId="640888e3bb68dafb" providerId="LiveId" clId="{EDD3E198-1082-471A-BE5E-7AD2156C20DD}" dt="2020-09-25T15:55:57.560" v="639" actId="1076"/>
          <ac:spMkLst>
            <pc:docMk/>
            <pc:sldMk cId="831844173" sldId="268"/>
            <ac:spMk id="3" creationId="{4B037E5A-5C8C-493D-BBBC-C6FA97316DF0}"/>
          </ac:spMkLst>
        </pc:spChg>
      </pc:sldChg>
      <pc:sldChg chg="modSp mod">
        <pc:chgData name="Jan Harms" userId="640888e3bb68dafb" providerId="LiveId" clId="{EDD3E198-1082-471A-BE5E-7AD2156C20DD}" dt="2020-09-25T14:19:00.451" v="477" actId="1076"/>
        <pc:sldMkLst>
          <pc:docMk/>
          <pc:sldMk cId="289353524" sldId="269"/>
        </pc:sldMkLst>
        <pc:spChg chg="mod">
          <ac:chgData name="Jan Harms" userId="640888e3bb68dafb" providerId="LiveId" clId="{EDD3E198-1082-471A-BE5E-7AD2156C20DD}" dt="2020-09-25T14:17:22.132" v="171" actId="20577"/>
          <ac:spMkLst>
            <pc:docMk/>
            <pc:sldMk cId="289353524" sldId="269"/>
            <ac:spMk id="2" creationId="{93C83284-00A7-4C63-B8FE-248D9FAABD15}"/>
          </ac:spMkLst>
        </pc:spChg>
        <pc:spChg chg="mod">
          <ac:chgData name="Jan Harms" userId="640888e3bb68dafb" providerId="LiveId" clId="{EDD3E198-1082-471A-BE5E-7AD2156C20DD}" dt="2020-09-25T14:19:00.451" v="477" actId="1076"/>
          <ac:spMkLst>
            <pc:docMk/>
            <pc:sldMk cId="289353524" sldId="269"/>
            <ac:spMk id="10" creationId="{21AB88C3-43B8-4B4B-98A9-E80B55FCEF4E}"/>
          </ac:spMkLst>
        </pc:spChg>
      </pc:sldChg>
      <pc:sldChg chg="modSp mod">
        <pc:chgData name="Jan Harms" userId="640888e3bb68dafb" providerId="LiveId" clId="{EDD3E198-1082-471A-BE5E-7AD2156C20DD}" dt="2020-09-25T18:53:25.639" v="640" actId="1076"/>
        <pc:sldMkLst>
          <pc:docMk/>
          <pc:sldMk cId="2442842146" sldId="270"/>
        </pc:sldMkLst>
        <pc:spChg chg="mod">
          <ac:chgData name="Jan Harms" userId="640888e3bb68dafb" providerId="LiveId" clId="{EDD3E198-1082-471A-BE5E-7AD2156C20DD}" dt="2020-09-25T18:53:25.639" v="640" actId="1076"/>
          <ac:spMkLst>
            <pc:docMk/>
            <pc:sldMk cId="2442842146" sldId="270"/>
            <ac:spMk id="7" creationId="{E8AD05CB-C247-45FA-A432-206A4B729B63}"/>
          </ac:spMkLst>
        </pc:spChg>
      </pc:sldChg>
      <pc:sldChg chg="modSp mod">
        <pc:chgData name="Jan Harms" userId="640888e3bb68dafb" providerId="LiveId" clId="{EDD3E198-1082-471A-BE5E-7AD2156C20DD}" dt="2020-09-25T18:53:47.638" v="646" actId="1076"/>
        <pc:sldMkLst>
          <pc:docMk/>
          <pc:sldMk cId="3026742706" sldId="271"/>
        </pc:sldMkLst>
        <pc:spChg chg="mod">
          <ac:chgData name="Jan Harms" userId="640888e3bb68dafb" providerId="LiveId" clId="{EDD3E198-1082-471A-BE5E-7AD2156C20DD}" dt="2020-09-25T18:53:47.638" v="646" actId="1076"/>
          <ac:spMkLst>
            <pc:docMk/>
            <pc:sldMk cId="3026742706" sldId="271"/>
            <ac:spMk id="8" creationId="{F7A5A783-1DD3-4A64-B027-341FE8B030A3}"/>
          </ac:spMkLst>
        </pc:spChg>
        <pc:picChg chg="mod">
          <ac:chgData name="Jan Harms" userId="640888e3bb68dafb" providerId="LiveId" clId="{EDD3E198-1082-471A-BE5E-7AD2156C20DD}" dt="2020-09-25T18:53:33.309" v="641" actId="1076"/>
          <ac:picMkLst>
            <pc:docMk/>
            <pc:sldMk cId="3026742706" sldId="271"/>
            <ac:picMk id="4" creationId="{FEB0D13E-4DE3-4F3D-ACF0-C7DCB5101BFA}"/>
          </ac:picMkLst>
        </pc:picChg>
      </pc:sldChg>
      <pc:sldMasterChg chg="modSp mod">
        <pc:chgData name="Jan Harms" userId="640888e3bb68dafb" providerId="LiveId" clId="{EDD3E198-1082-471A-BE5E-7AD2156C20DD}" dt="2020-09-25T18:55:37.160" v="649" actId="1076"/>
        <pc:sldMasterMkLst>
          <pc:docMk/>
          <pc:sldMasterMk cId="2956367676" sldId="2147483648"/>
        </pc:sldMasterMkLst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EDD3E198-1082-471A-BE5E-7AD2156C20DD}" dt="2020-09-25T18:55:37.160" v="649" actId="1076"/>
          <ac:spMkLst>
            <pc:docMk/>
            <pc:sldMasterMk cId="2956367676" sldId="2147483648"/>
            <ac:spMk id="6" creationId="{D4505CF6-25AB-4218-A45B-7D1E5CF28025}"/>
          </ac:spMkLst>
        </pc:spChg>
        <pc:picChg chg="mod">
          <ac:chgData name="Jan Harms" userId="640888e3bb68dafb" providerId="LiveId" clId="{EDD3E198-1082-471A-BE5E-7AD2156C20DD}" dt="2020-09-25T18:55:27.368" v="648" actId="1076"/>
          <ac:picMkLst>
            <pc:docMk/>
            <pc:sldMasterMk cId="2956367676" sldId="2147483648"/>
            <ac:picMk id="7" creationId="{E8487DEF-FF42-49E6-B55D-79A10110B9A9}"/>
          </ac:picMkLst>
        </pc:picChg>
      </pc:sldMasterChg>
    </pc:docChg>
  </pc:docChgLst>
  <pc:docChgLst>
    <pc:chgData name="Jan Harms" userId="640888e3bb68dafb" providerId="LiveId" clId="{D51E20A5-0858-412F-9BBA-3330896C02A3}"/>
    <pc:docChg chg="undo custSel addSld delSld modSld sldOrd">
      <pc:chgData name="Jan Harms" userId="640888e3bb68dafb" providerId="LiveId" clId="{D51E20A5-0858-412F-9BBA-3330896C02A3}" dt="2021-07-22T15:02:45.699" v="283" actId="1076"/>
      <pc:docMkLst>
        <pc:docMk/>
      </pc:docMkLst>
      <pc:sldChg chg="modSp mod">
        <pc:chgData name="Jan Harms" userId="640888e3bb68dafb" providerId="LiveId" clId="{D51E20A5-0858-412F-9BBA-3330896C02A3}" dt="2021-07-22T06:28:04.316" v="188" actId="1076"/>
        <pc:sldMkLst>
          <pc:docMk/>
          <pc:sldMk cId="1627913342" sldId="273"/>
        </pc:sldMkLst>
        <pc:spChg chg="mod">
          <ac:chgData name="Jan Harms" userId="640888e3bb68dafb" providerId="LiveId" clId="{D51E20A5-0858-412F-9BBA-3330896C02A3}" dt="2021-07-22T06:28:04.316" v="188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D51E20A5-0858-412F-9BBA-3330896C02A3}" dt="2021-07-22T06:17:43.416" v="148" actId="20577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D51E20A5-0858-412F-9BBA-3330896C02A3}" dt="2021-07-22T06:27:58.005" v="187" actId="404"/>
          <ac:spMkLst>
            <pc:docMk/>
            <pc:sldMk cId="1627913342" sldId="273"/>
            <ac:spMk id="23" creationId="{4475B6DF-A868-4D08-AD9E-1171E2F7D317}"/>
          </ac:spMkLst>
        </pc:spChg>
      </pc:sldChg>
      <pc:sldChg chg="modSp del mod">
        <pc:chgData name="Jan Harms" userId="640888e3bb68dafb" providerId="LiveId" clId="{D51E20A5-0858-412F-9BBA-3330896C02A3}" dt="2021-07-22T14:46:29.429" v="264" actId="47"/>
        <pc:sldMkLst>
          <pc:docMk/>
          <pc:sldMk cId="190184856" sldId="276"/>
        </pc:sldMkLst>
        <pc:spChg chg="mod">
          <ac:chgData name="Jan Harms" userId="640888e3bb68dafb" providerId="LiveId" clId="{D51E20A5-0858-412F-9BBA-3330896C02A3}" dt="2021-07-22T08:09:46.317" v="249" actId="1076"/>
          <ac:spMkLst>
            <pc:docMk/>
            <pc:sldMk cId="190184856" sldId="276"/>
            <ac:spMk id="13" creationId="{4873A55D-4C30-4760-AD00-D29DF4C8A67D}"/>
          </ac:spMkLst>
        </pc:spChg>
      </pc:sldChg>
      <pc:sldChg chg="modSp mod">
        <pc:chgData name="Jan Harms" userId="640888e3bb68dafb" providerId="LiveId" clId="{D51E20A5-0858-412F-9BBA-3330896C02A3}" dt="2021-07-22T06:17:05.504" v="132" actId="20577"/>
        <pc:sldMkLst>
          <pc:docMk/>
          <pc:sldMk cId="2710367663" sldId="280"/>
        </pc:sldMkLst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D51E20A5-0858-412F-9BBA-3330896C02A3}" dt="2021-07-22T06:16:57.394" v="128" actId="1076"/>
          <ac:spMkLst>
            <pc:docMk/>
            <pc:sldMk cId="2710367663" sldId="280"/>
            <ac:spMk id="15" creationId="{6C39CFEB-500B-47B2-A919-8F25328AEE84}"/>
          </ac:spMkLst>
        </pc:spChg>
        <pc:spChg chg="mod">
          <ac:chgData name="Jan Harms" userId="640888e3bb68dafb" providerId="LiveId" clId="{D51E20A5-0858-412F-9BBA-3330896C02A3}" dt="2021-07-22T06:17:05.504" v="132" actId="20577"/>
          <ac:spMkLst>
            <pc:docMk/>
            <pc:sldMk cId="2710367663" sldId="280"/>
            <ac:spMk id="18" creationId="{A6A63B1D-5E04-4957-AA81-0EDDE93A3E51}"/>
          </ac:spMkLst>
        </pc:sp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13" creationId="{4B691DC9-0470-4CB5-83AB-8E620D141AAB}"/>
          </ac:picMkLst>
        </pc:picChg>
        <pc:picChg chg="mod">
          <ac:chgData name="Jan Harms" userId="640888e3bb68dafb" providerId="LiveId" clId="{D51E20A5-0858-412F-9BBA-3330896C02A3}" dt="2021-07-22T06:16:57.394" v="128" actId="1076"/>
          <ac:picMkLst>
            <pc:docMk/>
            <pc:sldMk cId="2710367663" sldId="280"/>
            <ac:picMk id="35" creationId="{7EA2423D-9D4F-41CF-9218-409721D18C5C}"/>
          </ac:picMkLst>
        </pc:picChg>
      </pc:sldChg>
      <pc:sldChg chg="addSp delSp modSp mod">
        <pc:chgData name="Jan Harms" userId="640888e3bb68dafb" providerId="LiveId" clId="{D51E20A5-0858-412F-9BBA-3330896C02A3}" dt="2021-07-22T08:16:12.596" v="260" actId="1076"/>
        <pc:sldMkLst>
          <pc:docMk/>
          <pc:sldMk cId="1934442514" sldId="296"/>
        </pc:sldMkLst>
        <pc:spChg chg="add mod">
          <ac:chgData name="Jan Harms" userId="640888e3bb68dafb" providerId="LiveId" clId="{D51E20A5-0858-412F-9BBA-3330896C02A3}" dt="2021-07-22T06:10:25.100" v="80" actId="1076"/>
          <ac:spMkLst>
            <pc:docMk/>
            <pc:sldMk cId="1934442514" sldId="296"/>
            <ac:spMk id="14" creationId="{96E5E1DF-F06C-4652-B7B6-A51D56CE43A7}"/>
          </ac:spMkLst>
        </pc:spChg>
        <pc:spChg chg="add mod">
          <ac:chgData name="Jan Harms" userId="640888e3bb68dafb" providerId="LiveId" clId="{D51E20A5-0858-412F-9BBA-3330896C02A3}" dt="2021-07-22T06:11:24.986" v="101" actId="20577"/>
          <ac:spMkLst>
            <pc:docMk/>
            <pc:sldMk cId="1934442514" sldId="296"/>
            <ac:spMk id="19" creationId="{F56AAD9B-5EAA-4802-B09F-4E149A3C080D}"/>
          </ac:spMkLst>
        </pc:spChg>
        <pc:spChg chg="add mod">
          <ac:chgData name="Jan Harms" userId="640888e3bb68dafb" providerId="LiveId" clId="{D51E20A5-0858-412F-9BBA-3330896C02A3}" dt="2021-07-22T08:16:12.596" v="260" actId="1076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D51E20A5-0858-412F-9BBA-3330896C02A3}" dt="2021-07-22T06:31:23.652" v="247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D51E20A5-0858-412F-9BBA-3330896C02A3}" dt="2021-07-22T06:05:55.284" v="8" actId="478"/>
          <ac:picMkLst>
            <pc:docMk/>
            <pc:sldMk cId="1934442514" sldId="296"/>
            <ac:picMk id="5" creationId="{E704695A-FD47-42B9-A408-6BC12EBA0E3F}"/>
          </ac:picMkLst>
        </pc:picChg>
        <pc:picChg chg="add mod ord">
          <ac:chgData name="Jan Harms" userId="640888e3bb68dafb" providerId="LiveId" clId="{D51E20A5-0858-412F-9BBA-3330896C02A3}" dt="2021-07-22T08:16:09.153" v="259" actId="1076"/>
          <ac:picMkLst>
            <pc:docMk/>
            <pc:sldMk cId="1934442514" sldId="296"/>
            <ac:picMk id="5" creationId="{F6D9DADC-C258-4C5B-91DD-8ED8D16551E5}"/>
          </ac:picMkLst>
        </pc:picChg>
        <pc:picChg chg="add del mod">
          <ac:chgData name="Jan Harms" userId="640888e3bb68dafb" providerId="LiveId" clId="{D51E20A5-0858-412F-9BBA-3330896C02A3}" dt="2021-07-22T06:07:27.737" v="15" actId="478"/>
          <ac:picMkLst>
            <pc:docMk/>
            <pc:sldMk cId="1934442514" sldId="296"/>
            <ac:picMk id="7" creationId="{B51E11DE-2EB2-4DB7-802C-F17FBD117985}"/>
          </ac:picMkLst>
        </pc:picChg>
        <pc:picChg chg="del">
          <ac:chgData name="Jan Harms" userId="640888e3bb68dafb" providerId="LiveId" clId="{D51E20A5-0858-412F-9BBA-3330896C02A3}" dt="2021-07-22T06:05:43.036" v="0" actId="478"/>
          <ac:picMkLst>
            <pc:docMk/>
            <pc:sldMk cId="1934442514" sldId="296"/>
            <ac:picMk id="9" creationId="{999EB55D-AC39-4F39-A1D6-48A61B772B1C}"/>
          </ac:picMkLst>
        </pc:picChg>
        <pc:picChg chg="add del mod">
          <ac:chgData name="Jan Harms" userId="640888e3bb68dafb" providerId="LiveId" clId="{D51E20A5-0858-412F-9BBA-3330896C02A3}" dt="2021-07-22T06:24:08.999" v="149" actId="478"/>
          <ac:picMkLst>
            <pc:docMk/>
            <pc:sldMk cId="1934442514" sldId="296"/>
            <ac:picMk id="11" creationId="{A538AD31-AE17-4509-A7F0-139536F7002C}"/>
          </ac:picMkLst>
        </pc:picChg>
        <pc:picChg chg="add del mod ord">
          <ac:chgData name="Jan Harms" userId="640888e3bb68dafb" providerId="LiveId" clId="{D51E20A5-0858-412F-9BBA-3330896C02A3}" dt="2021-07-22T06:27:27.297" v="166" actId="478"/>
          <ac:picMkLst>
            <pc:docMk/>
            <pc:sldMk cId="1934442514" sldId="296"/>
            <ac:picMk id="23" creationId="{B469BC2B-6272-4966-885B-2952922ECC5F}"/>
          </ac:picMkLst>
        </pc:picChg>
        <pc:picChg chg="add del mod ord">
          <ac:chgData name="Jan Harms" userId="640888e3bb68dafb" providerId="LiveId" clId="{D51E20A5-0858-412F-9BBA-3330896C02A3}" dt="2021-07-22T08:15:59.904" v="256" actId="478"/>
          <ac:picMkLst>
            <pc:docMk/>
            <pc:sldMk cId="1934442514" sldId="296"/>
            <ac:picMk id="26" creationId="{D48F8A25-BBDE-4317-A33F-DDA1B155E1D6}"/>
          </ac:picMkLst>
        </pc:picChg>
        <pc:cxnChg chg="add mod">
          <ac:chgData name="Jan Harms" userId="640888e3bb68dafb" providerId="LiveId" clId="{D51E20A5-0858-412F-9BBA-3330896C02A3}" dt="2021-07-22T06:09:10.184" v="32" actId="692"/>
          <ac:cxnSpMkLst>
            <pc:docMk/>
            <pc:sldMk cId="1934442514" sldId="296"/>
            <ac:cxnSpMk id="13" creationId="{D48C4D8B-DA02-4F40-8F29-F5BF9991EF1F}"/>
          </ac:cxnSpMkLst>
        </pc:cxnChg>
        <pc:cxnChg chg="add mod">
          <ac:chgData name="Jan Harms" userId="640888e3bb68dafb" providerId="LiveId" clId="{D51E20A5-0858-412F-9BBA-3330896C02A3}" dt="2021-07-22T08:16:05.501" v="257" actId="14100"/>
          <ac:cxnSpMkLst>
            <pc:docMk/>
            <pc:sldMk cId="1934442514" sldId="296"/>
            <ac:cxnSpMk id="16" creationId="{F3485C6F-CF14-4EBF-85A4-1953983C5B33}"/>
          </ac:cxnSpMkLst>
        </pc:cxnChg>
        <pc:cxnChg chg="add mod">
          <ac:chgData name="Jan Harms" userId="640888e3bb68dafb" providerId="LiveId" clId="{D51E20A5-0858-412F-9BBA-3330896C02A3}" dt="2021-07-22T06:11:56.702" v="107" actId="692"/>
          <ac:cxnSpMkLst>
            <pc:docMk/>
            <pc:sldMk cId="1934442514" sldId="296"/>
            <ac:cxnSpMk id="20" creationId="{641843A2-489A-4155-A69E-06A0FFC14264}"/>
          </ac:cxnSpMkLst>
        </pc:cxnChg>
      </pc:sldChg>
      <pc:sldChg chg="modSp mod ord">
        <pc:chgData name="Jan Harms" userId="640888e3bb68dafb" providerId="LiveId" clId="{D51E20A5-0858-412F-9BBA-3330896C02A3}" dt="2021-07-22T15:02:21.748" v="268"/>
        <pc:sldMkLst>
          <pc:docMk/>
          <pc:sldMk cId="2163393284" sldId="297"/>
        </pc:sldMkLst>
        <pc:spChg chg="mod">
          <ac:chgData name="Jan Harms" userId="640888e3bb68dafb" providerId="LiveId" clId="{D51E20A5-0858-412F-9BBA-3330896C02A3}" dt="2021-07-22T13:30:34.554" v="263" actId="1076"/>
          <ac:spMkLst>
            <pc:docMk/>
            <pc:sldMk cId="2163393284" sldId="297"/>
            <ac:spMk id="8" creationId="{CFE01DF7-32AE-4627-A896-8BE84F2757CF}"/>
          </ac:spMkLst>
        </pc:spChg>
      </pc:sldChg>
      <pc:sldChg chg="new del">
        <pc:chgData name="Jan Harms" userId="640888e3bb68dafb" providerId="LiveId" clId="{D51E20A5-0858-412F-9BBA-3330896C02A3}" dt="2021-07-22T14:50:45.836" v="266" actId="47"/>
        <pc:sldMkLst>
          <pc:docMk/>
          <pc:sldMk cId="2023330709" sldId="298"/>
        </pc:sldMkLst>
      </pc:sldChg>
      <pc:sldChg chg="modSp new mod">
        <pc:chgData name="Jan Harms" userId="640888e3bb68dafb" providerId="LiveId" clId="{D51E20A5-0858-412F-9BBA-3330896C02A3}" dt="2021-07-22T15:02:45.699" v="283" actId="1076"/>
        <pc:sldMkLst>
          <pc:docMk/>
          <pc:sldMk cId="3085180431" sldId="298"/>
        </pc:sldMkLst>
        <pc:spChg chg="mod">
          <ac:chgData name="Jan Harms" userId="640888e3bb68dafb" providerId="LiveId" clId="{D51E20A5-0858-412F-9BBA-3330896C02A3}" dt="2021-07-22T15:02:45.699" v="283" actId="1076"/>
          <ac:spMkLst>
            <pc:docMk/>
            <pc:sldMk cId="3085180431" sldId="298"/>
            <ac:spMk id="2" creationId="{A0AFE23A-5B46-4D84-9989-57D86F10C1CC}"/>
          </ac:spMkLst>
        </pc:spChg>
      </pc:sldChg>
    </pc:docChg>
  </pc:docChgLst>
  <pc:docChgLst>
    <pc:chgData name="Jan Harms" userId="640888e3bb68dafb" providerId="LiveId" clId="{4E0751BE-84A9-4733-8D35-B38F5755B6CF}"/>
    <pc:docChg chg="undo custSel addSld delSld modSld sldOrd modMainMaster">
      <pc:chgData name="Jan Harms" userId="640888e3bb68dafb" providerId="LiveId" clId="{4E0751BE-84A9-4733-8D35-B38F5755B6CF}" dt="2021-07-05T19:42:06.344" v="1143" actId="14100"/>
      <pc:docMkLst>
        <pc:docMk/>
      </pc:docMkLst>
      <pc:sldChg chg="modSp mod">
        <pc:chgData name="Jan Harms" userId="640888e3bb68dafb" providerId="LiveId" clId="{4E0751BE-84A9-4733-8D35-B38F5755B6CF}" dt="2021-07-05T12:33:16.498" v="120" actId="14861"/>
        <pc:sldMkLst>
          <pc:docMk/>
          <pc:sldMk cId="831844173" sldId="268"/>
        </pc:sldMkLst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4E0751BE-84A9-4733-8D35-B38F5755B6CF}" dt="2021-07-05T12:33:16.498" v="120" actId="14861"/>
          <ac:spMkLst>
            <pc:docMk/>
            <pc:sldMk cId="831844173" sldId="268"/>
            <ac:spMk id="3" creationId="{4B037E5A-5C8C-493D-BBBC-C6FA97316DF0}"/>
          </ac:spMkLst>
        </pc:spChg>
        <pc:spChg chg="mod">
          <ac:chgData name="Jan Harms" userId="640888e3bb68dafb" providerId="LiveId" clId="{4E0751BE-84A9-4733-8D35-B38F5755B6CF}" dt="2021-07-05T12:23:16.533" v="35" actId="207"/>
          <ac:spMkLst>
            <pc:docMk/>
            <pc:sldMk cId="831844173" sldId="268"/>
            <ac:spMk id="5" creationId="{F1D7A192-D140-422D-9C35-AA192E664742}"/>
          </ac:spMkLst>
        </pc:spChg>
      </pc:sldChg>
      <pc:sldChg chg="modSp mod">
        <pc:chgData name="Jan Harms" userId="640888e3bb68dafb" providerId="LiveId" clId="{4E0751BE-84A9-4733-8D35-B38F5755B6CF}" dt="2021-07-05T13:56:32.284" v="198" actId="1076"/>
        <pc:sldMkLst>
          <pc:docMk/>
          <pc:sldMk cId="1627913342" sldId="273"/>
        </pc:sldMkLst>
        <pc:spChg chg="mod">
          <ac:chgData name="Jan Harms" userId="640888e3bb68dafb" providerId="LiveId" clId="{4E0751BE-84A9-4733-8D35-B38F5755B6CF}" dt="2021-07-05T13:56:32.284" v="198" actId="1076"/>
          <ac:spMkLst>
            <pc:docMk/>
            <pc:sldMk cId="1627913342" sldId="273"/>
            <ac:spMk id="9" creationId="{BF1ACF4E-9227-402C-A8F5-F1C4A269B822}"/>
          </ac:spMkLst>
        </pc:spChg>
      </pc:sldChg>
      <pc:sldChg chg="addSp delSp modSp mod">
        <pc:chgData name="Jan Harms" userId="640888e3bb68dafb" providerId="LiveId" clId="{4E0751BE-84A9-4733-8D35-B38F5755B6CF}" dt="2021-07-05T17:12:20.642" v="1082" actId="20577"/>
        <pc:sldMkLst>
          <pc:docMk/>
          <pc:sldMk cId="190184856" sldId="276"/>
        </pc:sldMkLst>
        <pc:spChg chg="del mod">
          <ac:chgData name="Jan Harms" userId="640888e3bb68dafb" providerId="LiveId" clId="{4E0751BE-84A9-4733-8D35-B38F5755B6CF}" dt="2021-07-05T16:33:51.882" v="971" actId="478"/>
          <ac:spMkLst>
            <pc:docMk/>
            <pc:sldMk cId="190184856" sldId="276"/>
            <ac:spMk id="2" creationId="{3A90B5F9-F470-4E6F-9760-F9646BBB6BC4}"/>
          </ac:spMkLst>
        </pc:spChg>
        <pc:spChg chg="add del mod">
          <ac:chgData name="Jan Harms" userId="640888e3bb68dafb" providerId="LiveId" clId="{4E0751BE-84A9-4733-8D35-B38F5755B6CF}" dt="2021-07-05T16:33:55.657" v="972" actId="478"/>
          <ac:spMkLst>
            <pc:docMk/>
            <pc:sldMk cId="190184856" sldId="276"/>
            <ac:spMk id="6" creationId="{6127BBA3-269F-4E89-B1DB-14FF98460B54}"/>
          </ac:spMkLst>
        </pc:spChg>
        <pc:spChg chg="mod">
          <ac:chgData name="Jan Harms" userId="640888e3bb68dafb" providerId="LiveId" clId="{4E0751BE-84A9-4733-8D35-B38F5755B6CF}" dt="2021-07-05T17:12:20.642" v="1082" actId="20577"/>
          <ac:spMkLst>
            <pc:docMk/>
            <pc:sldMk cId="190184856" sldId="276"/>
            <ac:spMk id="13" creationId="{4873A55D-4C30-4760-AD00-D29DF4C8A67D}"/>
          </ac:spMkLst>
        </pc:spChg>
      </pc:sldChg>
      <pc:sldChg chg="addSp delSp modSp mod">
        <pc:chgData name="Jan Harms" userId="640888e3bb68dafb" providerId="LiveId" clId="{4E0751BE-84A9-4733-8D35-B38F5755B6CF}" dt="2021-07-05T19:40:49.978" v="1138" actId="2711"/>
        <pc:sldMkLst>
          <pc:docMk/>
          <pc:sldMk cId="2710367663" sldId="280"/>
        </pc:sldMkLst>
        <pc:spChg chg="mod">
          <ac:chgData name="Jan Harms" userId="640888e3bb68dafb" providerId="LiveId" clId="{4E0751BE-84A9-4733-8D35-B38F5755B6CF}" dt="2021-07-05T19:40:49.978" v="1138" actId="2711"/>
          <ac:spMkLst>
            <pc:docMk/>
            <pc:sldMk cId="2710367663" sldId="280"/>
            <ac:spMk id="11" creationId="{5B592B60-7630-43C4-B596-811197BE303B}"/>
          </ac:spMkLst>
        </pc:spChg>
        <pc:spChg chg="add del mod">
          <ac:chgData name="Jan Harms" userId="640888e3bb68dafb" providerId="LiveId" clId="{4E0751BE-84A9-4733-8D35-B38F5755B6CF}" dt="2021-07-05T13:05:42.987" v="197" actId="478"/>
          <ac:spMkLst>
            <pc:docMk/>
            <pc:sldMk cId="2710367663" sldId="280"/>
            <ac:spMk id="12" creationId="{2E8EB07F-3D1D-41D4-907C-DAB9B60972FB}"/>
          </ac:spMkLst>
        </pc:spChg>
        <pc:spChg chg="mod">
          <ac:chgData name="Jan Harms" userId="640888e3bb68dafb" providerId="LiveId" clId="{4E0751BE-84A9-4733-8D35-B38F5755B6CF}" dt="2021-07-05T18:16:02.687" v="1099" actId="20577"/>
          <ac:spMkLst>
            <pc:docMk/>
            <pc:sldMk cId="2710367663" sldId="280"/>
            <ac:spMk id="18" creationId="{A6A63B1D-5E04-4957-AA81-0EDDE93A3E51}"/>
          </ac:spMkLst>
        </pc:spChg>
      </pc:sldChg>
      <pc:sldChg chg="modSp mod ord">
        <pc:chgData name="Jan Harms" userId="640888e3bb68dafb" providerId="LiveId" clId="{4E0751BE-84A9-4733-8D35-B38F5755B6CF}" dt="2021-07-05T19:42:06.344" v="1143" actId="14100"/>
        <pc:sldMkLst>
          <pc:docMk/>
          <pc:sldMk cId="3187127629" sldId="294"/>
        </pc:sldMkLst>
        <pc:spChg chg="mod">
          <ac:chgData name="Jan Harms" userId="640888e3bb68dafb" providerId="LiveId" clId="{4E0751BE-84A9-4733-8D35-B38F5755B6CF}" dt="2021-07-05T14:33:17.826" v="204" actId="2711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4E0751BE-84A9-4733-8D35-B38F5755B6CF}" dt="2021-07-05T14:33:10.574" v="203" actId="14100"/>
          <ac:spMkLst>
            <pc:docMk/>
            <pc:sldMk cId="3187127629" sldId="294"/>
            <ac:spMk id="29" creationId="{3E668857-B670-48F1-8135-EC85D8C969BA}"/>
          </ac:spMkLst>
        </pc:spChg>
        <pc:cxnChg chg="mod">
          <ac:chgData name="Jan Harms" userId="640888e3bb68dafb" providerId="LiveId" clId="{4E0751BE-84A9-4733-8D35-B38F5755B6CF}" dt="2021-07-05T19:41:59.609" v="1141" actId="14100"/>
          <ac:cxnSpMkLst>
            <pc:docMk/>
            <pc:sldMk cId="3187127629" sldId="294"/>
            <ac:cxnSpMk id="6" creationId="{F4573157-FC1B-44BD-8BCF-39266005C1E8}"/>
          </ac:cxnSpMkLst>
        </pc:cxnChg>
        <pc:cxnChg chg="mod">
          <ac:chgData name="Jan Harms" userId="640888e3bb68dafb" providerId="LiveId" clId="{4E0751BE-84A9-4733-8D35-B38F5755B6CF}" dt="2021-07-05T19:42:06.344" v="114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modSp mod">
        <pc:chgData name="Jan Harms" userId="640888e3bb68dafb" providerId="LiveId" clId="{4E0751BE-84A9-4733-8D35-B38F5755B6CF}" dt="2021-07-05T12:48:12.025" v="153" actId="1076"/>
        <pc:sldMkLst>
          <pc:docMk/>
          <pc:sldMk cId="136521282" sldId="295"/>
        </pc:sldMkLst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7" creationId="{BFB2BCF4-770D-4649-8C54-7BB9691D0EE0}"/>
          </ac:spMkLst>
        </pc:spChg>
        <pc:spChg chg="add 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18" creationId="{4E7F0BB2-2E95-4BDB-B5A7-EF08A7D7A975}"/>
          </ac:spMkLst>
        </pc:spChg>
        <pc:spChg chg="mod">
          <ac:chgData name="Jan Harms" userId="640888e3bb68dafb" providerId="LiveId" clId="{4E0751BE-84A9-4733-8D35-B38F5755B6CF}" dt="2021-07-05T12:48:12.025" v="153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4E0751BE-84A9-4733-8D35-B38F5755B6CF}" dt="2021-07-05T12:48:12.025" v="153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modSp mod ord">
        <pc:chgData name="Jan Harms" userId="640888e3bb68dafb" providerId="LiveId" clId="{4E0751BE-84A9-4733-8D35-B38F5755B6CF}" dt="2021-07-05T14:34:31.150" v="206"/>
        <pc:sldMkLst>
          <pc:docMk/>
          <pc:sldMk cId="1934442514" sldId="296"/>
        </pc:sldMkLst>
        <pc:spChg chg="mod">
          <ac:chgData name="Jan Harms" userId="640888e3bb68dafb" providerId="LiveId" clId="{4E0751BE-84A9-4733-8D35-B38F5755B6CF}" dt="2021-07-05T12:59:22.711" v="193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modSp mod">
        <pc:chgData name="Jan Harms" userId="640888e3bb68dafb" providerId="LiveId" clId="{4E0751BE-84A9-4733-8D35-B38F5755B6CF}" dt="2021-07-05T17:30:07.281" v="1085"/>
        <pc:sldMkLst>
          <pc:docMk/>
          <pc:sldMk cId="2163393284" sldId="297"/>
        </pc:sldMkLst>
        <pc:spChg chg="mod">
          <ac:chgData name="Jan Harms" userId="640888e3bb68dafb" providerId="LiveId" clId="{4E0751BE-84A9-4733-8D35-B38F5755B6CF}" dt="2021-07-05T17:30:07.281" v="1085"/>
          <ac:spMkLst>
            <pc:docMk/>
            <pc:sldMk cId="2163393284" sldId="297"/>
            <ac:spMk id="7" creationId="{0A0F35A0-4E6B-4C0B-8F66-387A8366C23F}"/>
          </ac:spMkLst>
        </pc:spChg>
      </pc:sldChg>
      <pc:sldChg chg="addSp delSp modSp new del mod setBg">
        <pc:chgData name="Jan Harms" userId="640888e3bb68dafb" providerId="LiveId" clId="{4E0751BE-84A9-4733-8D35-B38F5755B6CF}" dt="2021-07-05T12:23:06.096" v="34" actId="47"/>
        <pc:sldMkLst>
          <pc:docMk/>
          <pc:sldMk cId="350173184" sldId="298"/>
        </pc:sldMkLst>
        <pc:spChg chg="del mod">
          <ac:chgData name="Jan Harms" userId="640888e3bb68dafb" providerId="LiveId" clId="{4E0751BE-84A9-4733-8D35-B38F5755B6CF}" dt="2021-07-05T12:17:17.165" v="7" actId="478"/>
          <ac:spMkLst>
            <pc:docMk/>
            <pc:sldMk cId="350173184" sldId="298"/>
            <ac:spMk id="2" creationId="{2D832E1F-A386-4C3C-AF45-80B95C1C82A1}"/>
          </ac:spMkLst>
        </pc:spChg>
        <pc:spChg chg="del mod">
          <ac:chgData name="Jan Harms" userId="640888e3bb68dafb" providerId="LiveId" clId="{4E0751BE-84A9-4733-8D35-B38F5755B6CF}" dt="2021-07-05T12:17:15.475" v="6" actId="478"/>
          <ac:spMkLst>
            <pc:docMk/>
            <pc:sldMk cId="350173184" sldId="298"/>
            <ac:spMk id="3" creationId="{A3A51D8A-CA52-42C6-965F-CC3768FA964C}"/>
          </ac:spMkLst>
        </pc:spChg>
        <pc:spChg chg="del mod">
          <ac:chgData name="Jan Harms" userId="640888e3bb68dafb" providerId="LiveId" clId="{4E0751BE-84A9-4733-8D35-B38F5755B6CF}" dt="2021-07-05T12:17:19.741" v="8" actId="478"/>
          <ac:spMkLst>
            <pc:docMk/>
            <pc:sldMk cId="350173184" sldId="298"/>
            <ac:spMk id="4" creationId="{536EA010-BFB0-4719-A9BE-11CC0ADF8BC0}"/>
          </ac:spMkLst>
        </pc:spChg>
        <pc:spChg chg="add del mod">
          <ac:chgData name="Jan Harms" userId="640888e3bb68dafb" providerId="LiveId" clId="{4E0751BE-84A9-4733-8D35-B38F5755B6CF}" dt="2021-07-05T12:17:05.579" v="4" actId="478"/>
          <ac:spMkLst>
            <pc:docMk/>
            <pc:sldMk cId="350173184" sldId="298"/>
            <ac:spMk id="5" creationId="{F18B8398-4E53-4D80-B4AC-F96F14FF114F}"/>
          </ac:spMkLst>
        </pc:spChg>
        <pc:spChg chg="add">
          <ac:chgData name="Jan Harms" userId="640888e3bb68dafb" providerId="LiveId" clId="{4E0751BE-84A9-4733-8D35-B38F5755B6CF}" dt="2021-07-05T12:16:47.487" v="2" actId="26606"/>
          <ac:spMkLst>
            <pc:docMk/>
            <pc:sldMk cId="350173184" sldId="298"/>
            <ac:spMk id="71" creationId="{42A4FC2C-047E-45A5-965D-8E1E3BF09BC6}"/>
          </ac:spMkLst>
        </pc:spChg>
        <pc:picChg chg="add mod ord">
          <ac:chgData name="Jan Harms" userId="640888e3bb68dafb" providerId="LiveId" clId="{4E0751BE-84A9-4733-8D35-B38F5755B6CF}" dt="2021-07-05T12:16:47.487" v="2" actId="26606"/>
          <ac:picMkLst>
            <pc:docMk/>
            <pc:sldMk cId="350173184" sldId="298"/>
            <ac:picMk id="1026" creationId="{11DC72D1-5C9E-427B-B025-3B99FD36CCA1}"/>
          </ac:picMkLst>
        </pc:picChg>
      </pc:sldChg>
      <pc:sldMasterChg chg="modSldLayout">
        <pc:chgData name="Jan Harms" userId="640888e3bb68dafb" providerId="LiveId" clId="{4E0751BE-84A9-4733-8D35-B38F5755B6CF}" dt="2021-07-05T12:25:55.759" v="53" actId="478"/>
        <pc:sldMasterMkLst>
          <pc:docMk/>
          <pc:sldMasterMk cId="2956367676" sldId="2147483648"/>
        </pc:sldMasterMkLst>
        <pc:sldLayoutChg chg="addSp delSp modSp mod setBg">
          <pc:chgData name="Jan Harms" userId="640888e3bb68dafb" providerId="LiveId" clId="{4E0751BE-84A9-4733-8D35-B38F5755B6CF}" dt="2021-07-05T12:25:55.759" v="53" actId="478"/>
          <pc:sldLayoutMkLst>
            <pc:docMk/>
            <pc:sldMasterMk cId="2956367676" sldId="2147483648"/>
            <pc:sldLayoutMk cId="1210700951" sldId="2147483649"/>
          </pc:sldLayoutMkLst>
          <pc:picChg chg="add del mod">
            <ac:chgData name="Jan Harms" userId="640888e3bb68dafb" providerId="LiveId" clId="{4E0751BE-84A9-4733-8D35-B38F5755B6CF}" dt="2021-07-05T12:18:18.162" v="10" actId="478"/>
            <ac:picMkLst>
              <pc:docMk/>
              <pc:sldMasterMk cId="2956367676" sldId="2147483648"/>
              <pc:sldLayoutMk cId="1210700951" sldId="2147483649"/>
              <ac:picMk id="7" creationId="{E0154FCC-97CC-437F-9317-A2B8627AA51A}"/>
            </ac:picMkLst>
          </pc:picChg>
          <pc:picChg chg="add mod">
            <ac:chgData name="Jan Harms" userId="640888e3bb68dafb" providerId="LiveId" clId="{4E0751BE-84A9-4733-8D35-B38F5755B6CF}" dt="2021-07-05T12:19:45.239" v="18"/>
            <ac:picMkLst>
              <pc:docMk/>
              <pc:sldMasterMk cId="2956367676" sldId="2147483648"/>
              <pc:sldLayoutMk cId="1210700951" sldId="2147483649"/>
              <ac:picMk id="8" creationId="{F9CAC1C3-4172-4EA8-8F2C-30BB01FE9501}"/>
            </ac:picMkLst>
          </pc:picChg>
          <pc:picChg chg="add del mod">
            <ac:chgData name="Jan Harms" userId="640888e3bb68dafb" providerId="LiveId" clId="{4E0751BE-84A9-4733-8D35-B38F5755B6CF}" dt="2021-07-05T12:22:49.301" v="32" actId="478"/>
            <ac:picMkLst>
              <pc:docMk/>
              <pc:sldMasterMk cId="2956367676" sldId="2147483648"/>
              <pc:sldLayoutMk cId="1210700951" sldId="2147483649"/>
              <ac:picMk id="9" creationId="{C5EF7859-5082-4495-9903-E4CFBAF21376}"/>
            </ac:picMkLst>
          </pc:picChg>
          <pc:picChg chg="add del mod">
            <ac:chgData name="Jan Harms" userId="640888e3bb68dafb" providerId="LiveId" clId="{4E0751BE-84A9-4733-8D35-B38F5755B6CF}" dt="2021-07-05T12:20:20.409" v="24" actId="478"/>
            <ac:picMkLst>
              <pc:docMk/>
              <pc:sldMasterMk cId="2956367676" sldId="2147483648"/>
              <pc:sldLayoutMk cId="1210700951" sldId="2147483649"/>
              <ac:picMk id="11" creationId="{9C8769DF-085A-4897-BB1D-15F4C0224B30}"/>
            </ac:picMkLst>
          </pc:picChg>
          <pc:picChg chg="add mod ord">
            <ac:chgData name="Jan Harms" userId="640888e3bb68dafb" providerId="LiveId" clId="{4E0751BE-84A9-4733-8D35-B38F5755B6CF}" dt="2021-07-05T12:25:54.108" v="52" actId="167"/>
            <ac:picMkLst>
              <pc:docMk/>
              <pc:sldMasterMk cId="2956367676" sldId="2147483648"/>
              <pc:sldLayoutMk cId="1210700951" sldId="2147483649"/>
              <ac:picMk id="13" creationId="{78C71265-205A-4C88-B340-0C5B553C1322}"/>
            </ac:picMkLst>
          </pc:picChg>
          <pc:picChg chg="add del mod">
            <ac:chgData name="Jan Harms" userId="640888e3bb68dafb" providerId="LiveId" clId="{4E0751BE-84A9-4733-8D35-B38F5755B6CF}" dt="2021-07-05T12:25:20.174" v="45" actId="478"/>
            <ac:picMkLst>
              <pc:docMk/>
              <pc:sldMasterMk cId="2956367676" sldId="2147483648"/>
              <pc:sldLayoutMk cId="1210700951" sldId="2147483649"/>
              <ac:picMk id="14" creationId="{FB755889-847C-44CF-A674-9C1A8DEAD426}"/>
            </ac:picMkLst>
          </pc:picChg>
          <pc:picChg chg="add del mod ord">
            <ac:chgData name="Jan Harms" userId="640888e3bb68dafb" providerId="LiveId" clId="{4E0751BE-84A9-4733-8D35-B38F5755B6CF}" dt="2021-07-05T12:25:55.759" v="53" actId="478"/>
            <ac:picMkLst>
              <pc:docMk/>
              <pc:sldMasterMk cId="2956367676" sldId="2147483648"/>
              <pc:sldLayoutMk cId="1210700951" sldId="2147483649"/>
              <ac:picMk id="15" creationId="{80860AF5-ACAA-4CBF-B5A7-DF6E36149C54}"/>
            </ac:picMkLst>
          </pc:picChg>
        </pc:sldLayoutChg>
      </pc:sldMasterChg>
    </pc:docChg>
  </pc:docChgLst>
  <pc:docChgLst>
    <pc:chgData name="Jan Harms" userId="640888e3bb68dafb" providerId="LiveId" clId="{9F8E3FF6-AA29-40CD-8F89-E873D4A44AA0}"/>
    <pc:docChg chg="undo custSel addSld delSld modSld sldOrd">
      <pc:chgData name="Jan Harms" userId="640888e3bb68dafb" providerId="LiveId" clId="{9F8E3FF6-AA29-40CD-8F89-E873D4A44AA0}" dt="2021-12-02T21:32:08.363" v="2751" actId="1076"/>
      <pc:docMkLst>
        <pc:docMk/>
      </pc:docMkLst>
      <pc:sldChg chg="modSp mod">
        <pc:chgData name="Jan Harms" userId="640888e3bb68dafb" providerId="LiveId" clId="{9F8E3FF6-AA29-40CD-8F89-E873D4A44AA0}" dt="2021-12-02T16:41:13.854" v="20" actId="20577"/>
        <pc:sldMkLst>
          <pc:docMk/>
          <pc:sldMk cId="2997035751" sldId="262"/>
        </pc:sldMkLst>
        <pc:spChg chg="mod">
          <ac:chgData name="Jan Harms" userId="640888e3bb68dafb" providerId="LiveId" clId="{9F8E3FF6-AA29-40CD-8F89-E873D4A44AA0}" dt="2021-12-02T16:41:13.854" v="20" actId="20577"/>
          <ac:spMkLst>
            <pc:docMk/>
            <pc:sldMk cId="2997035751" sldId="262"/>
            <ac:spMk id="2" creationId="{3A90B5F9-F470-4E6F-9760-F9646BBB6BC4}"/>
          </ac:spMkLst>
        </pc:spChg>
      </pc:sldChg>
      <pc:sldChg chg="delSp mod">
        <pc:chgData name="Jan Harms" userId="640888e3bb68dafb" providerId="LiveId" clId="{9F8E3FF6-AA29-40CD-8F89-E873D4A44AA0}" dt="2021-12-02T17:07:33.032" v="244" actId="478"/>
        <pc:sldMkLst>
          <pc:docMk/>
          <pc:sldMk cId="3690516445" sldId="267"/>
        </pc:sldMkLst>
        <pc:spChg chg="del">
          <ac:chgData name="Jan Harms" userId="640888e3bb68dafb" providerId="LiveId" clId="{9F8E3FF6-AA29-40CD-8F89-E873D4A44AA0}" dt="2021-12-02T17:07:33.032" v="244" actId="478"/>
          <ac:spMkLst>
            <pc:docMk/>
            <pc:sldMk cId="3690516445" sldId="267"/>
            <ac:spMk id="16" creationId="{9476E507-B8C8-4872-97F0-D1D66765DD7D}"/>
          </ac:spMkLst>
        </pc:spChg>
      </pc:sldChg>
      <pc:sldChg chg="delSp modSp mod">
        <pc:chgData name="Jan Harms" userId="640888e3bb68dafb" providerId="LiveId" clId="{9F8E3FF6-AA29-40CD-8F89-E873D4A44AA0}" dt="2021-12-02T17:25:46.102" v="852" actId="1076"/>
        <pc:sldMkLst>
          <pc:docMk/>
          <pc:sldMk cId="2706825671" sldId="277"/>
        </pc:sldMkLst>
        <pc:spChg chg="mod">
          <ac:chgData name="Jan Harms" userId="640888e3bb68dafb" providerId="LiveId" clId="{9F8E3FF6-AA29-40CD-8F89-E873D4A44AA0}" dt="2021-12-02T17:07:58.356" v="278" actId="20577"/>
          <ac:spMkLst>
            <pc:docMk/>
            <pc:sldMk cId="2706825671" sldId="277"/>
            <ac:spMk id="2" creationId="{3A90B5F9-F470-4E6F-9760-F9646BBB6BC4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1" creationId="{83F51319-EE9C-487D-B470-8BFD6E48BFE7}"/>
          </ac:spMkLst>
        </pc:spChg>
        <pc:spChg chg="mod">
          <ac:chgData name="Jan Harms" userId="640888e3bb68dafb" providerId="LiveId" clId="{9F8E3FF6-AA29-40CD-8F89-E873D4A44AA0}" dt="2021-12-02T17:25:46.102" v="852" actId="1076"/>
          <ac:spMkLst>
            <pc:docMk/>
            <pc:sldMk cId="2706825671" sldId="277"/>
            <ac:spMk id="13" creationId="{43215EF2-AA6B-401C-B577-286E46607DFD}"/>
          </ac:spMkLst>
        </pc:spChg>
        <pc:spChg chg="del">
          <ac:chgData name="Jan Harms" userId="640888e3bb68dafb" providerId="LiveId" clId="{9F8E3FF6-AA29-40CD-8F89-E873D4A44AA0}" dt="2021-12-02T16:41:57.605" v="23" actId="478"/>
          <ac:spMkLst>
            <pc:docMk/>
            <pc:sldMk cId="2706825671" sldId="277"/>
            <ac:spMk id="14" creationId="{CF95B290-867B-4F88-8D78-2B86E7A05E1C}"/>
          </ac:spMkLst>
        </pc:spChg>
        <pc:picChg chg="mod">
          <ac:chgData name="Jan Harms" userId="640888e3bb68dafb" providerId="LiveId" clId="{9F8E3FF6-AA29-40CD-8F89-E873D4A44AA0}" dt="2021-12-02T16:42:10.603" v="28" actId="1076"/>
          <ac:picMkLst>
            <pc:docMk/>
            <pc:sldMk cId="2706825671" sldId="277"/>
            <ac:picMk id="10" creationId="{080EECBE-EDBF-4EB6-8D89-00B470E2C55F}"/>
          </ac:picMkLst>
        </pc:picChg>
        <pc:picChg chg="del">
          <ac:chgData name="Jan Harms" userId="640888e3bb68dafb" providerId="LiveId" clId="{9F8E3FF6-AA29-40CD-8F89-E873D4A44AA0}" dt="2021-12-02T16:41:57.605" v="23" actId="478"/>
          <ac:picMkLst>
            <pc:docMk/>
            <pc:sldMk cId="2706825671" sldId="277"/>
            <ac:picMk id="15" creationId="{CE541321-2F42-4914-B991-97096CA72B99}"/>
          </ac:picMkLst>
        </pc:picChg>
        <pc:cxnChg chg="del">
          <ac:chgData name="Jan Harms" userId="640888e3bb68dafb" providerId="LiveId" clId="{9F8E3FF6-AA29-40CD-8F89-E873D4A44AA0}" dt="2021-12-02T16:41:57.605" v="23" actId="478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del">
        <pc:chgData name="Jan Harms" userId="640888e3bb68dafb" providerId="LiveId" clId="{9F8E3FF6-AA29-40CD-8F89-E873D4A44AA0}" dt="2021-12-02T16:42:59.515" v="31" actId="47"/>
        <pc:sldMkLst>
          <pc:docMk/>
          <pc:sldMk cId="3506305775" sldId="280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2577457676" sldId="289"/>
        </pc:sldMkLst>
      </pc:sldChg>
      <pc:sldChg chg="del">
        <pc:chgData name="Jan Harms" userId="640888e3bb68dafb" providerId="LiveId" clId="{9F8E3FF6-AA29-40CD-8F89-E873D4A44AA0}" dt="2021-12-02T16:40:59.877" v="1" actId="47"/>
        <pc:sldMkLst>
          <pc:docMk/>
          <pc:sldMk cId="142641635" sldId="291"/>
        </pc:sldMkLst>
      </pc:sldChg>
      <pc:sldChg chg="del">
        <pc:chgData name="Jan Harms" userId="640888e3bb68dafb" providerId="LiveId" clId="{9F8E3FF6-AA29-40CD-8F89-E873D4A44AA0}" dt="2021-12-02T16:41:33.331" v="21" actId="47"/>
        <pc:sldMkLst>
          <pc:docMk/>
          <pc:sldMk cId="1934442514" sldId="296"/>
        </pc:sldMkLst>
      </pc:sldChg>
      <pc:sldChg chg="del ord">
        <pc:chgData name="Jan Harms" userId="640888e3bb68dafb" providerId="LiveId" clId="{9F8E3FF6-AA29-40CD-8F89-E873D4A44AA0}" dt="2021-12-02T17:55:09.836" v="1836" actId="47"/>
        <pc:sldMkLst>
          <pc:docMk/>
          <pc:sldMk cId="1725567368" sldId="297"/>
        </pc:sldMkLst>
      </pc:sldChg>
      <pc:sldChg chg="del">
        <pc:chgData name="Jan Harms" userId="640888e3bb68dafb" providerId="LiveId" clId="{9F8E3FF6-AA29-40CD-8F89-E873D4A44AA0}" dt="2021-12-02T16:42:24.058" v="29" actId="47"/>
        <pc:sldMkLst>
          <pc:docMk/>
          <pc:sldMk cId="2384126014" sldId="301"/>
        </pc:sldMkLst>
      </pc:sldChg>
      <pc:sldChg chg="del">
        <pc:chgData name="Jan Harms" userId="640888e3bb68dafb" providerId="LiveId" clId="{9F8E3FF6-AA29-40CD-8F89-E873D4A44AA0}" dt="2021-12-02T17:31:31.601" v="855" actId="47"/>
        <pc:sldMkLst>
          <pc:docMk/>
          <pc:sldMk cId="385780821" sldId="303"/>
        </pc:sldMkLst>
      </pc:sldChg>
      <pc:sldChg chg="del">
        <pc:chgData name="Jan Harms" userId="640888e3bb68dafb" providerId="LiveId" clId="{9F8E3FF6-AA29-40CD-8F89-E873D4A44AA0}" dt="2021-12-02T17:29:38.623" v="853" actId="47"/>
        <pc:sldMkLst>
          <pc:docMk/>
          <pc:sldMk cId="2095414650" sldId="305"/>
        </pc:sldMkLst>
      </pc:sldChg>
      <pc:sldChg chg="addSp delSp modSp mod">
        <pc:chgData name="Jan Harms" userId="640888e3bb68dafb" providerId="LiveId" clId="{9F8E3FF6-AA29-40CD-8F89-E873D4A44AA0}" dt="2021-12-02T17:06:43.534" v="243" actId="208"/>
        <pc:sldMkLst>
          <pc:docMk/>
          <pc:sldMk cId="3674502391" sldId="306"/>
        </pc:sldMkLst>
        <pc:spChg chg="mod">
          <ac:chgData name="Jan Harms" userId="640888e3bb68dafb" providerId="LiveId" clId="{9F8E3FF6-AA29-40CD-8F89-E873D4A44AA0}" dt="2021-12-02T16:50:21.236" v="152" actId="20577"/>
          <ac:spMkLst>
            <pc:docMk/>
            <pc:sldMk cId="3674502391" sldId="306"/>
            <ac:spMk id="6" creationId="{60E7EEB3-E349-4F00-88B9-967407EAC754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" creationId="{4DF2CE68-6C7E-4A7E-8F52-072473D428E2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0" creationId="{FAF2D5A7-76B0-4C5E-B434-AF66144DED0C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1" creationId="{0296B462-2B6E-4009-83FA-A24350B3657B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2" creationId="{7381738E-7223-4158-AC58-6BF45B73DB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5" creationId="{90CD9F39-570D-4743-8403-7989CADAD7B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18" creationId="{C61D8ADA-56AD-4BDD-BB17-15BBB9B4BDF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1" creationId="{8E7EA128-9925-416B-A218-67880EBAAFF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4" creationId="{9406632F-0B0C-4CE7-A1E8-36783182A8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27" creationId="{C50966B0-41A9-46AC-8B31-58C225D7D96B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0" creationId="{C9431979-49A4-4B6B-B67B-C49DE2DDF12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3" creationId="{DA26679C-575E-4D4C-837F-5FE5EF4B462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6" creationId="{AE443C86-289C-4B85-B933-013DF1A84833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7" creationId="{B2B16F5A-B6AC-48BB-A9AB-54A65D527F07}"/>
          </ac:spMkLst>
        </pc:spChg>
        <pc:spChg chg="add 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38" creationId="{770983CA-F113-4715-B561-39004681CD5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3" creationId="{2809ACC4-568F-42FE-AEBE-9A95CBFD7084}"/>
          </ac:spMkLst>
        </pc:spChg>
        <pc:spChg chg="add mod">
          <ac:chgData name="Jan Harms" userId="640888e3bb68dafb" providerId="LiveId" clId="{9F8E3FF6-AA29-40CD-8F89-E873D4A44AA0}" dt="2021-12-02T17:06:15.477" v="241" actId="14100"/>
          <ac:spMkLst>
            <pc:docMk/>
            <pc:sldMk cId="3674502391" sldId="306"/>
            <ac:spMk id="44" creationId="{B3C7F113-B7C4-4B37-B569-05A2C0FBD5E9}"/>
          </ac:spMkLst>
        </pc:spChg>
        <pc:spChg chg="mod">
          <ac:chgData name="Jan Harms" userId="640888e3bb68dafb" providerId="LiveId" clId="{9F8E3FF6-AA29-40CD-8F89-E873D4A44AA0}" dt="2021-12-02T17:04:29.387" v="239" actId="14100"/>
          <ac:spMkLst>
            <pc:docMk/>
            <pc:sldMk cId="3674502391" sldId="306"/>
            <ac:spMk id="46" creationId="{7F81624C-F6CD-40A6-8D83-6D002456CF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49" creationId="{FB20D334-A9E9-4A8D-960C-A99FE316F90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0" creationId="{19C342F7-9490-459C-A210-C89923CA0AD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1" creationId="{3F825769-F4B3-45A6-9D72-19177AB449C1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2" creationId="{B62B2081-D285-4197-9FEC-E12432C34FF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3" creationId="{CA2772AC-F015-45D9-BD5C-2DFF7B863A7C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4" creationId="{CFE1FBDD-707F-4935-9743-350BEF902A8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5" creationId="{8B9516F8-CEC0-4522-9879-AEF928E8DFC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6" creationId="{0BB309E6-8C23-46B6-90FF-DA4CAB41CAE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7" creationId="{75F60EAD-FB31-410C-B0C9-EC7E0ACBB67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8" creationId="{C5EC2767-6E0D-47AF-BB40-32CAAB47DE9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59" creationId="{7DCEF76E-E270-489F-B2B9-C1545DE8A44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0" creationId="{18B5F29F-5F1A-4E4D-80CB-6A648914190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1" creationId="{A3FE806B-F84E-440E-8614-0403D65BA5C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2" creationId="{1020956C-7DB0-477A-883C-DC1E3E18095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3" creationId="{959B7569-CF8F-4AA0-8548-D5A09B76DAD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4" creationId="{0948014D-BFDC-4A57-B37A-3C8FF277D3F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5" creationId="{46516140-945A-4D41-92F1-EEBA3177FCD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6" creationId="{A3EA3C6B-07D4-465C-A9A2-F3E3A320405E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7" creationId="{ACC074DD-BC11-4AB5-92EC-F78207DB07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8" creationId="{08CFAE87-492E-4C46-8027-CFCB70A50D1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69" creationId="{A32D1DCA-E74E-4113-9C41-DCDDADA053E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0" creationId="{85BFBF46-0296-4BE7-A45F-4A898E03088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1" creationId="{46A8FDC5-B24D-4BD0-BAFA-116F536C0D8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2" creationId="{72B3BDBF-B50C-4804-A838-6A7CC25BE7F5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3" creationId="{7AFD2966-C0B6-4D93-8813-68141830F07D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4" creationId="{D6FA7B83-A18C-4633-95C7-BF0B96778A2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5" creationId="{2D798105-0B24-4091-9059-31922E3F81C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6" creationId="{883E2B71-55F2-4513-9588-9994E62CE4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7" creationId="{74B4EAB4-954A-4646-88AC-FF71C9051314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8" creationId="{3754BC32-8044-4002-87FB-21A8C52DEA5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79" creationId="{FC0BFC95-20A2-47AF-8235-3A3AC1CC171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0" creationId="{C3DE7825-B7DC-4380-AD0C-F3BBF5EEEF6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1" creationId="{BC23435E-4838-47BC-885E-7C3AE92E25B3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2" creationId="{3C97EB18-6BD9-41B1-868B-516381FE8DF9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3" creationId="{3F7930C4-FBA2-4AEE-8C3D-4163E6AA1A2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4" creationId="{0691881A-E2AB-4FE4-A5DD-6D0B3C2485A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5" creationId="{FE5FB76A-FA63-4A03-9CD1-490F13666C78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6" creationId="{8FE84B9B-490C-4F45-9EA1-E9B6FC16ACD6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7" creationId="{65EB0ABE-1F54-42BA-B128-42D3D2AE86B0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8" creationId="{96E5DE8A-9664-4AB4-B408-C16B0A0F9BBA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89" creationId="{755F926C-843F-4691-9ED7-9638B94249F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0" creationId="{76B7CDD5-7590-4079-93CF-D8CE24E9370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1" creationId="{0F7BA9A5-9B58-406F-92EF-C3503D95B237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2" creationId="{D1FC59BB-B2A0-4EC1-AF50-D499C4A6E252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3" creationId="{506EDF4D-1328-4748-A095-8A8F12C9CDEF}"/>
          </ac:spMkLst>
        </pc:spChg>
        <pc:spChg chg="mod">
          <ac:chgData name="Jan Harms" userId="640888e3bb68dafb" providerId="LiveId" clId="{9F8E3FF6-AA29-40CD-8F89-E873D4A44AA0}" dt="2021-12-02T16:49:36.862" v="100"/>
          <ac:spMkLst>
            <pc:docMk/>
            <pc:sldMk cId="3674502391" sldId="306"/>
            <ac:spMk id="94" creationId="{229A5435-E7FC-4D88-8D0E-84763F60E64E}"/>
          </ac:spMkLst>
        </pc:spChg>
        <pc:spChg chg="add del mod">
          <ac:chgData name="Jan Harms" userId="640888e3bb68dafb" providerId="LiveId" clId="{9F8E3FF6-AA29-40CD-8F89-E873D4A44AA0}" dt="2021-12-02T17:01:07.034" v="218" actId="478"/>
          <ac:spMkLst>
            <pc:docMk/>
            <pc:sldMk cId="3674502391" sldId="306"/>
            <ac:spMk id="96" creationId="{4F6075ED-1E0B-432D-B118-7EF002927E7F}"/>
          </ac:spMkLst>
        </pc:s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3" creationId="{5817577F-99C1-4F7C-8ED8-C327423CAC2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6" creationId="{F106E91C-F39D-4EE3-BDB9-27EC02A5CD2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19" creationId="{380829B6-D2E2-4595-9E05-4E7388C13B2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2" creationId="{78E58296-F02C-415E-BB73-16A82DA76D96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5" creationId="{0597B4B4-5C0B-4860-9C7B-130B240776FB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28" creationId="{4108B01E-6068-4EA3-9C6C-F25E89D94A38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1" creationId="{F6F6F29D-6BAD-4D49-B237-9D0C8A0DD960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34" creationId="{310A4BED-3F7E-4681-B350-E008069B9F37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0" creationId="{D70DCC75-04EA-4228-BAAA-087A4641D73B}"/>
          </ac:grpSpMkLst>
        </pc:grpChg>
        <pc:grpChg chg="add mod">
          <ac:chgData name="Jan Harms" userId="640888e3bb68dafb" providerId="LiveId" clId="{9F8E3FF6-AA29-40CD-8F89-E873D4A44AA0}" dt="2021-12-02T17:04:17.311" v="238" actId="1076"/>
          <ac:grpSpMkLst>
            <pc:docMk/>
            <pc:sldMk cId="3674502391" sldId="306"/>
            <ac:grpSpMk id="45" creationId="{C2F9F755-D6FB-44F5-9D72-6AA244EA4BCC}"/>
          </ac:grpSpMkLst>
        </pc:grpChg>
        <pc:grpChg chg="add mod">
          <ac:chgData name="Jan Harms" userId="640888e3bb68dafb" providerId="LiveId" clId="{9F8E3FF6-AA29-40CD-8F89-E873D4A44AA0}" dt="2021-12-02T16:49:36.862" v="100"/>
          <ac:grpSpMkLst>
            <pc:docMk/>
            <pc:sldMk cId="3674502391" sldId="306"/>
            <ac:grpSpMk id="48" creationId="{8A03E806-D50E-4BA3-A7EE-A08DFFE2580B}"/>
          </ac:grpSpMkLst>
        </pc:grpChg>
        <pc:picChg chg="add mod">
          <ac:chgData name="Jan Harms" userId="640888e3bb68dafb" providerId="LiveId" clId="{9F8E3FF6-AA29-40CD-8F89-E873D4A44AA0}" dt="2021-12-02T17:06:43.534" v="243" actId="208"/>
          <ac:picMkLst>
            <pc:docMk/>
            <pc:sldMk cId="3674502391" sldId="306"/>
            <ac:picMk id="7" creationId="{6F51B092-9229-48A2-B41F-0390ADDCD2BF}"/>
          </ac:picMkLst>
        </pc:picChg>
        <pc:picChg chg="add mod ord">
          <ac:chgData name="Jan Harms" userId="640888e3bb68dafb" providerId="LiveId" clId="{9F8E3FF6-AA29-40CD-8F89-E873D4A44AA0}" dt="2021-12-02T17:01:21.236" v="219" actId="1076"/>
          <ac:picMkLst>
            <pc:docMk/>
            <pc:sldMk cId="3674502391" sldId="306"/>
            <ac:picMk id="9" creationId="{0BBACD31-BA31-4FCB-9931-0C66500DD494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4" creationId="{08CD5754-F0E6-4072-892A-A4A8682630F0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17" creationId="{C7D1CAE8-3575-4A6F-BA0B-31E2229055F5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0" creationId="{03294058-A4D5-4F87-AB61-CD57C6DCC03B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3" creationId="{9719C179-9504-49FC-AB78-1DF0D975B9D2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6" creationId="{883F681D-A1B1-49FE-83EA-0E916904F32F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29" creationId="{6CCD51F4-E8E8-4403-AB85-243734DBD6A9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2" creationId="{BD60ED45-A044-450C-9C65-486C188FD01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35" creationId="{FC89245F-999B-4F2C-B553-0EDD86C96C08}"/>
          </ac:picMkLst>
        </pc:picChg>
        <pc:picChg chg="add mod">
          <ac:chgData name="Jan Harms" userId="640888e3bb68dafb" providerId="LiveId" clId="{9F8E3FF6-AA29-40CD-8F89-E873D4A44AA0}" dt="2021-12-02T17:06:40.662" v="242" actId="208"/>
          <ac:picMkLst>
            <pc:docMk/>
            <pc:sldMk cId="3674502391" sldId="306"/>
            <ac:picMk id="39" creationId="{900ADC12-7234-4550-BA26-6D392A6BB337}"/>
          </ac:picMkLst>
        </pc:picChg>
        <pc:picChg chg="del mod">
          <ac:chgData name="Jan Harms" userId="640888e3bb68dafb" providerId="LiveId" clId="{9F8E3FF6-AA29-40CD-8F89-E873D4A44AA0}" dt="2021-12-02T17:02:20.584" v="223" actId="478"/>
          <ac:picMkLst>
            <pc:docMk/>
            <pc:sldMk cId="3674502391" sldId="306"/>
            <ac:picMk id="41" creationId="{3DE3076D-AF65-48BD-8B3A-6B61B9D98EA7}"/>
          </ac:picMkLst>
        </pc:picChg>
        <pc:picChg chg="mod">
          <ac:chgData name="Jan Harms" userId="640888e3bb68dafb" providerId="LiveId" clId="{9F8E3FF6-AA29-40CD-8F89-E873D4A44AA0}" dt="2021-12-02T16:49:36.862" v="100"/>
          <ac:picMkLst>
            <pc:docMk/>
            <pc:sldMk cId="3674502391" sldId="306"/>
            <ac:picMk id="42" creationId="{47B5DECF-D0C9-4389-8D55-0202640E654C}"/>
          </ac:picMkLst>
        </pc:picChg>
        <pc:picChg chg="mod">
          <ac:chgData name="Jan Harms" userId="640888e3bb68dafb" providerId="LiveId" clId="{9F8E3FF6-AA29-40CD-8F89-E873D4A44AA0}" dt="2021-12-02T16:57:52.275" v="203" actId="1076"/>
          <ac:picMkLst>
            <pc:docMk/>
            <pc:sldMk cId="3674502391" sldId="306"/>
            <ac:picMk id="47" creationId="{643E7BE6-7205-4CBD-8C58-37860FDA67A8}"/>
          </ac:picMkLst>
        </pc:picChg>
        <pc:picChg chg="add mod">
          <ac:chgData name="Jan Harms" userId="640888e3bb68dafb" providerId="LiveId" clId="{9F8E3FF6-AA29-40CD-8F89-E873D4A44AA0}" dt="2021-12-02T16:57:44.893" v="200" actId="1076"/>
          <ac:picMkLst>
            <pc:docMk/>
            <pc:sldMk cId="3674502391" sldId="306"/>
            <ac:picMk id="95" creationId="{AD830573-F8E0-4256-8BB5-B290706B30B3}"/>
          </ac:picMkLst>
        </pc:picChg>
        <pc:picChg chg="add mod">
          <ac:chgData name="Jan Harms" userId="640888e3bb68dafb" providerId="LiveId" clId="{9F8E3FF6-AA29-40CD-8F89-E873D4A44AA0}" dt="2021-12-02T17:04:04.989" v="236" actId="1076"/>
          <ac:picMkLst>
            <pc:docMk/>
            <pc:sldMk cId="3674502391" sldId="306"/>
            <ac:picMk id="97" creationId="{9A9E14B7-A31A-4495-9B2F-F38AFB12C507}"/>
          </ac:picMkLst>
        </pc:picChg>
        <pc:picChg chg="add mod">
          <ac:chgData name="Jan Harms" userId="640888e3bb68dafb" providerId="LiveId" clId="{9F8E3FF6-AA29-40CD-8F89-E873D4A44AA0}" dt="2021-12-02T17:04:00.458" v="235" actId="1076"/>
          <ac:picMkLst>
            <pc:docMk/>
            <pc:sldMk cId="3674502391" sldId="306"/>
            <ac:picMk id="1026" creationId="{724E41E5-BD1D-4FF2-93B1-FFC82899007B}"/>
          </ac:picMkLst>
        </pc:picChg>
        <pc:picChg chg="add mod">
          <ac:chgData name="Jan Harms" userId="640888e3bb68dafb" providerId="LiveId" clId="{9F8E3FF6-AA29-40CD-8F89-E873D4A44AA0}" dt="2021-12-02T17:04:11.861" v="237" actId="1076"/>
          <ac:picMkLst>
            <pc:docMk/>
            <pc:sldMk cId="3674502391" sldId="306"/>
            <ac:picMk id="1028" creationId="{FB4D84D7-7611-48AE-8307-2B6D6B287E0F}"/>
          </ac:picMkLst>
        </pc:picChg>
        <pc:picChg chg="add mod">
          <ac:chgData name="Jan Harms" userId="640888e3bb68dafb" providerId="LiveId" clId="{9F8E3FF6-AA29-40CD-8F89-E873D4A44AA0}" dt="2021-12-02T17:02:40.972" v="230" actId="1582"/>
          <ac:picMkLst>
            <pc:docMk/>
            <pc:sldMk cId="3674502391" sldId="306"/>
            <ac:picMk id="1030" creationId="{4160F5B2-9903-44E4-B94C-5649445FB1CB}"/>
          </ac:picMkLst>
        </pc:picChg>
      </pc:sldChg>
      <pc:sldChg chg="modSp del mod">
        <pc:chgData name="Jan Harms" userId="640888e3bb68dafb" providerId="LiveId" clId="{9F8E3FF6-AA29-40CD-8F89-E873D4A44AA0}" dt="2021-12-02T17:03:07.076" v="231" actId="47"/>
        <pc:sldMkLst>
          <pc:docMk/>
          <pc:sldMk cId="1134234278" sldId="307"/>
        </pc:sldMkLst>
        <pc:spChg chg="mod">
          <ac:chgData name="Jan Harms" userId="640888e3bb68dafb" providerId="LiveId" clId="{9F8E3FF6-AA29-40CD-8F89-E873D4A44AA0}" dt="2021-12-02T16:50:45.126" v="186" actId="20577"/>
          <ac:spMkLst>
            <pc:docMk/>
            <pc:sldMk cId="1134234278" sldId="307"/>
            <ac:spMk id="6" creationId="{B3618C02-E83C-401F-AE8D-91082A649AE6}"/>
          </ac:spMkLst>
        </pc:spChg>
      </pc:sldChg>
      <pc:sldChg chg="del">
        <pc:chgData name="Jan Harms" userId="640888e3bb68dafb" providerId="LiveId" clId="{9F8E3FF6-AA29-40CD-8F89-E873D4A44AA0}" dt="2021-12-02T17:03:17.329" v="232" actId="47"/>
        <pc:sldMkLst>
          <pc:docMk/>
          <pc:sldMk cId="4161332995" sldId="308"/>
        </pc:sldMkLst>
      </pc:sldChg>
      <pc:sldChg chg="addSp modSp add mod">
        <pc:chgData name="Jan Harms" userId="640888e3bb68dafb" providerId="LiveId" clId="{9F8E3FF6-AA29-40CD-8F89-E873D4A44AA0}" dt="2021-12-02T21:32:08.363" v="2751" actId="1076"/>
        <pc:sldMkLst>
          <pc:docMk/>
          <pc:sldMk cId="2401437557" sldId="309"/>
        </pc:sldMkLst>
        <pc:picChg chg="ord">
          <ac:chgData name="Jan Harms" userId="640888e3bb68dafb" providerId="LiveId" clId="{9F8E3FF6-AA29-40CD-8F89-E873D4A44AA0}" dt="2021-12-02T21:31:51.666" v="2748" actId="166"/>
          <ac:picMkLst>
            <pc:docMk/>
            <pc:sldMk cId="2401437557" sldId="309"/>
            <ac:picMk id="6" creationId="{F0670A58-FB07-4212-9F26-C1F9C434DA39}"/>
          </ac:picMkLst>
        </pc:picChg>
        <pc:picChg chg="mod">
          <ac:chgData name="Jan Harms" userId="640888e3bb68dafb" providerId="LiveId" clId="{9F8E3FF6-AA29-40CD-8F89-E873D4A44AA0}" dt="2021-12-02T21:31:48.144" v="2747" actId="1076"/>
          <ac:picMkLst>
            <pc:docMk/>
            <pc:sldMk cId="2401437557" sldId="309"/>
            <ac:picMk id="7" creationId="{E0A3A5B6-9D1C-45CF-8140-4081441E9E50}"/>
          </ac:picMkLst>
        </pc:picChg>
        <pc:picChg chg="add mod ord">
          <ac:chgData name="Jan Harms" userId="640888e3bb68dafb" providerId="LiveId" clId="{9F8E3FF6-AA29-40CD-8F89-E873D4A44AA0}" dt="2021-12-02T21:32:08.363" v="2751" actId="1076"/>
          <ac:picMkLst>
            <pc:docMk/>
            <pc:sldMk cId="2401437557" sldId="309"/>
            <ac:picMk id="8" creationId="{C1414848-D8F8-4E70-A21D-571C9DAFF8E7}"/>
          </ac:picMkLst>
        </pc:picChg>
      </pc:sldChg>
      <pc:sldChg chg="add">
        <pc:chgData name="Jan Harms" userId="640888e3bb68dafb" providerId="LiveId" clId="{9F8E3FF6-AA29-40CD-8F89-E873D4A44AA0}" dt="2021-12-02T16:41:36.297" v="22"/>
        <pc:sldMkLst>
          <pc:docMk/>
          <pc:sldMk cId="706074774" sldId="310"/>
        </pc:sldMkLst>
      </pc:sldChg>
      <pc:sldChg chg="add">
        <pc:chgData name="Jan Harms" userId="640888e3bb68dafb" providerId="LiveId" clId="{9F8E3FF6-AA29-40CD-8F89-E873D4A44AA0}" dt="2021-12-02T16:42:45.393" v="30"/>
        <pc:sldMkLst>
          <pc:docMk/>
          <pc:sldMk cId="3182447368" sldId="311"/>
        </pc:sldMkLst>
      </pc:sldChg>
      <pc:sldChg chg="modSp add mod ord">
        <pc:chgData name="Jan Harms" userId="640888e3bb68dafb" providerId="LiveId" clId="{9F8E3FF6-AA29-40CD-8F89-E873D4A44AA0}" dt="2021-12-02T17:30:55.591" v="854" actId="14100"/>
        <pc:sldMkLst>
          <pc:docMk/>
          <pc:sldMk cId="3331954646" sldId="312"/>
        </pc:sldMkLst>
        <pc:spChg chg="mod">
          <ac:chgData name="Jan Harms" userId="640888e3bb68dafb" providerId="LiveId" clId="{9F8E3FF6-AA29-40CD-8F89-E873D4A44AA0}" dt="2021-12-02T17:30:55.591" v="854" actId="14100"/>
          <ac:spMkLst>
            <pc:docMk/>
            <pc:sldMk cId="3331954646" sldId="312"/>
            <ac:spMk id="11" creationId="{3ED730BE-31A0-48BF-AC79-D786FE887686}"/>
          </ac:spMkLst>
        </pc:spChg>
      </pc:sldChg>
      <pc:sldChg chg="addSp delSp modSp add mod">
        <pc:chgData name="Jan Harms" userId="640888e3bb68dafb" providerId="LiveId" clId="{9F8E3FF6-AA29-40CD-8F89-E873D4A44AA0}" dt="2021-12-02T18:10:43.807" v="2744" actId="20577"/>
        <pc:sldMkLst>
          <pc:docMk/>
          <pc:sldMk cId="3646394540" sldId="313"/>
        </pc:sldMkLst>
        <pc:spChg chg="mod">
          <ac:chgData name="Jan Harms" userId="640888e3bb68dafb" providerId="LiveId" clId="{9F8E3FF6-AA29-40CD-8F89-E873D4A44AA0}" dt="2021-12-02T17:31:53.599" v="885" actId="20577"/>
          <ac:spMkLst>
            <pc:docMk/>
            <pc:sldMk cId="3646394540" sldId="313"/>
            <ac:spMk id="6" creationId="{1A682F1E-C71A-49A6-95DE-D27ADFCD4C13}"/>
          </ac:spMkLst>
        </pc:spChg>
        <pc:spChg chg="del mod">
          <ac:chgData name="Jan Harms" userId="640888e3bb68dafb" providerId="LiveId" clId="{9F8E3FF6-AA29-40CD-8F89-E873D4A44AA0}" dt="2021-12-02T17:53:57.126" v="1725" actId="478"/>
          <ac:spMkLst>
            <pc:docMk/>
            <pc:sldMk cId="3646394540" sldId="313"/>
            <ac:spMk id="7" creationId="{737DAF6B-44CE-4E9D-B6DC-C20944FC368A}"/>
          </ac:spMkLst>
        </pc:spChg>
        <pc:spChg chg="del">
          <ac:chgData name="Jan Harms" userId="640888e3bb68dafb" providerId="LiveId" clId="{9F8E3FF6-AA29-40CD-8F89-E873D4A44AA0}" dt="2021-12-02T17:31:58.238" v="886" actId="478"/>
          <ac:spMkLst>
            <pc:docMk/>
            <pc:sldMk cId="3646394540" sldId="313"/>
            <ac:spMk id="8" creationId="{E0618C45-D1E8-4C8B-89D2-E4347D3BF6BB}"/>
          </ac:spMkLst>
        </pc:spChg>
        <pc:spChg chg="del">
          <ac:chgData name="Jan Harms" userId="640888e3bb68dafb" providerId="LiveId" clId="{9F8E3FF6-AA29-40CD-8F89-E873D4A44AA0}" dt="2021-12-02T17:32:04.322" v="890" actId="478"/>
          <ac:spMkLst>
            <pc:docMk/>
            <pc:sldMk cId="3646394540" sldId="313"/>
            <ac:spMk id="11" creationId="{3ED730BE-31A0-48BF-AC79-D786FE887686}"/>
          </ac:spMkLst>
        </pc:spChg>
        <pc:spChg chg="add mod">
          <ac:chgData name="Jan Harms" userId="640888e3bb68dafb" providerId="LiveId" clId="{9F8E3FF6-AA29-40CD-8F89-E873D4A44AA0}" dt="2021-12-02T17:54:45.174" v="1835" actId="1076"/>
          <ac:spMkLst>
            <pc:docMk/>
            <pc:sldMk cId="3646394540" sldId="313"/>
            <ac:spMk id="13" creationId="{B3B20049-A1DE-4598-990A-EB19240D9FC9}"/>
          </ac:spMkLst>
        </pc:spChg>
        <pc:spChg chg="del mod">
          <ac:chgData name="Jan Harms" userId="640888e3bb68dafb" providerId="LiveId" clId="{9F8E3FF6-AA29-40CD-8F89-E873D4A44AA0}" dt="2021-12-02T17:32:01.831" v="889" actId="478"/>
          <ac:spMkLst>
            <pc:docMk/>
            <pc:sldMk cId="3646394540" sldId="313"/>
            <ac:spMk id="14" creationId="{9B99D145-754F-4D78-BC9F-A757400E63CB}"/>
          </ac:spMkLst>
        </pc:spChg>
        <pc:spChg chg="add del mod">
          <ac:chgData name="Jan Harms" userId="640888e3bb68dafb" providerId="LiveId" clId="{9F8E3FF6-AA29-40CD-8F89-E873D4A44AA0}" dt="2021-12-02T18:10:43.807" v="2744" actId="20577"/>
          <ac:spMkLst>
            <pc:docMk/>
            <pc:sldMk cId="3646394540" sldId="313"/>
            <ac:spMk id="17" creationId="{B922519C-0758-4430-95EA-70690DEA6DDD}"/>
          </ac:spMkLst>
        </pc:spChg>
        <pc:picChg chg="del">
          <ac:chgData name="Jan Harms" userId="640888e3bb68dafb" providerId="LiveId" clId="{9F8E3FF6-AA29-40CD-8F89-E873D4A44AA0}" dt="2021-12-02T17:31:58.238" v="886" actId="478"/>
          <ac:picMkLst>
            <pc:docMk/>
            <pc:sldMk cId="3646394540" sldId="313"/>
            <ac:picMk id="9" creationId="{D2DFF536-3EB1-4CDA-881B-94A33FC8E962}"/>
          </ac:picMkLst>
        </pc:picChg>
        <pc:picChg chg="add mod">
          <ac:chgData name="Jan Harms" userId="640888e3bb68dafb" providerId="LiveId" clId="{9F8E3FF6-AA29-40CD-8F89-E873D4A44AA0}" dt="2021-12-02T17:54:02.973" v="1728" actId="1076"/>
          <ac:picMkLst>
            <pc:docMk/>
            <pc:sldMk cId="3646394540" sldId="313"/>
            <ac:picMk id="10" creationId="{DC518CBD-CF7A-4A1F-AF04-77D9D4B6D1C7}"/>
          </ac:picMkLst>
        </pc:picChg>
        <pc:picChg chg="del">
          <ac:chgData name="Jan Harms" userId="640888e3bb68dafb" providerId="LiveId" clId="{9F8E3FF6-AA29-40CD-8F89-E873D4A44AA0}" dt="2021-12-02T17:31:59.412" v="887" actId="478"/>
          <ac:picMkLst>
            <pc:docMk/>
            <pc:sldMk cId="3646394540" sldId="313"/>
            <ac:picMk id="12" creationId="{468B9582-6844-4F76-820E-31FB3AB7231D}"/>
          </ac:picMkLst>
        </pc:picChg>
        <pc:picChg chg="add del">
          <ac:chgData name="Jan Harms" userId="640888e3bb68dafb" providerId="LiveId" clId="{9F8E3FF6-AA29-40CD-8F89-E873D4A44AA0}" dt="2021-12-02T17:58:54.596" v="1838" actId="478"/>
          <ac:picMkLst>
            <pc:docMk/>
            <pc:sldMk cId="3646394540" sldId="313"/>
            <ac:picMk id="16" creationId="{DF963E9A-4BCA-4887-A811-E586798E8F43}"/>
          </ac:picMkLst>
        </pc:picChg>
      </pc:sldChg>
    </pc:docChg>
  </pc:docChgLst>
  <pc:docChgLst>
    <pc:chgData name="Jan Harms" userId="640888e3bb68dafb" providerId="LiveId" clId="{06988CB5-58D4-4BBC-9773-FB447AF529D7}"/>
    <pc:docChg chg="custSel addSld delSld modSld sldOrd">
      <pc:chgData name="Jan Harms" userId="640888e3bb68dafb" providerId="LiveId" clId="{06988CB5-58D4-4BBC-9773-FB447AF529D7}" dt="2021-10-28T12:09:28.960" v="104" actId="1076"/>
      <pc:docMkLst>
        <pc:docMk/>
      </pc:docMkLst>
      <pc:sldChg chg="add">
        <pc:chgData name="Jan Harms" userId="640888e3bb68dafb" providerId="LiveId" clId="{06988CB5-58D4-4BBC-9773-FB447AF529D7}" dt="2021-10-27T21:24:24.916" v="18"/>
        <pc:sldMkLst>
          <pc:docMk/>
          <pc:sldMk cId="2997035751" sldId="262"/>
        </pc:sldMkLst>
      </pc:sldChg>
      <pc:sldChg chg="modSp add mod">
        <pc:chgData name="Jan Harms" userId="640888e3bb68dafb" providerId="LiveId" clId="{06988CB5-58D4-4BBC-9773-FB447AF529D7}" dt="2021-10-28T12:09:28.960" v="104" actId="1076"/>
        <pc:sldMkLst>
          <pc:docMk/>
          <pc:sldMk cId="3690516445" sldId="267"/>
        </pc:sldMkLst>
        <pc:spChg chg="mod">
          <ac:chgData name="Jan Harms" userId="640888e3bb68dafb" providerId="LiveId" clId="{06988CB5-58D4-4BBC-9773-FB447AF529D7}" dt="2021-10-28T12:09:28.960" v="104" actId="1076"/>
          <ac:spMkLst>
            <pc:docMk/>
            <pc:sldMk cId="3690516445" sldId="267"/>
            <ac:spMk id="16" creationId="{9476E507-B8C8-4872-97F0-D1D66765DD7D}"/>
          </ac:spMkLst>
        </pc:spChg>
      </pc:sldChg>
      <pc:sldChg chg="ord">
        <pc:chgData name="Jan Harms" userId="640888e3bb68dafb" providerId="LiveId" clId="{06988CB5-58D4-4BBC-9773-FB447AF529D7}" dt="2021-10-27T21:24:01.815" v="17"/>
        <pc:sldMkLst>
          <pc:docMk/>
          <pc:sldMk cId="1627913342" sldId="273"/>
        </pc:sldMkLst>
      </pc:sldChg>
      <pc:sldChg chg="add del">
        <pc:chgData name="Jan Harms" userId="640888e3bb68dafb" providerId="LiveId" clId="{06988CB5-58D4-4BBC-9773-FB447AF529D7}" dt="2021-10-27T21:33:19.076" v="47"/>
        <pc:sldMkLst>
          <pc:docMk/>
          <pc:sldMk cId="4091306267" sldId="286"/>
        </pc:sldMkLst>
      </pc:sldChg>
      <pc:sldChg chg="add">
        <pc:chgData name="Jan Harms" userId="640888e3bb68dafb" providerId="LiveId" clId="{06988CB5-58D4-4BBC-9773-FB447AF529D7}" dt="2021-10-27T21:23:55.820" v="14"/>
        <pc:sldMkLst>
          <pc:docMk/>
          <pc:sldMk cId="2577457676" sldId="289"/>
        </pc:sldMkLst>
      </pc:sldChg>
      <pc:sldChg chg="add">
        <pc:chgData name="Jan Harms" userId="640888e3bb68dafb" providerId="LiveId" clId="{06988CB5-58D4-4BBC-9773-FB447AF529D7}" dt="2021-10-27T21:24:24.916" v="18"/>
        <pc:sldMkLst>
          <pc:docMk/>
          <pc:sldMk cId="142641635" sldId="291"/>
        </pc:sldMkLst>
      </pc:sldChg>
      <pc:sldChg chg="modSp mod">
        <pc:chgData name="Jan Harms" userId="640888e3bb68dafb" providerId="LiveId" clId="{06988CB5-58D4-4BBC-9773-FB447AF529D7}" dt="2021-10-27T15:25:08.921" v="8" actId="20577"/>
        <pc:sldMkLst>
          <pc:docMk/>
          <pc:sldMk cId="1934442514" sldId="296"/>
        </pc:sldMkLst>
        <pc:spChg chg="mod">
          <ac:chgData name="Jan Harms" userId="640888e3bb68dafb" providerId="LiveId" clId="{06988CB5-58D4-4BBC-9773-FB447AF529D7}" dt="2021-10-27T15:25:08.921" v="8" actId="20577"/>
          <ac:spMkLst>
            <pc:docMk/>
            <pc:sldMk cId="1934442514" sldId="296"/>
            <ac:spMk id="8" creationId="{68291DC8-72D2-4B9B-AB90-848C672BC4BC}"/>
          </ac:spMkLst>
        </pc:spChg>
      </pc:sldChg>
      <pc:sldChg chg="addSp delSp modSp add del mod">
        <pc:chgData name="Jan Harms" userId="640888e3bb68dafb" providerId="LiveId" clId="{06988CB5-58D4-4BBC-9773-FB447AF529D7}" dt="2021-10-27T21:29:42.359" v="43" actId="47"/>
        <pc:sldMkLst>
          <pc:docMk/>
          <pc:sldMk cId="285646389" sldId="300"/>
        </pc:sldMkLst>
        <pc:spChg chg="mod">
          <ac:chgData name="Jan Harms" userId="640888e3bb68dafb" providerId="LiveId" clId="{06988CB5-58D4-4BBC-9773-FB447AF529D7}" dt="2021-10-27T21:28:55.579" v="26" actId="1076"/>
          <ac:spMkLst>
            <pc:docMk/>
            <pc:sldMk cId="285646389" sldId="300"/>
            <ac:spMk id="2" creationId="{3253B775-F9C3-4003-8473-9C727FC44726}"/>
          </ac:spMkLst>
        </pc:spChg>
        <pc:spChg chg="mod">
          <ac:chgData name="Jan Harms" userId="640888e3bb68dafb" providerId="LiveId" clId="{06988CB5-58D4-4BBC-9773-FB447AF529D7}" dt="2021-10-27T21:28:47.944" v="25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06988CB5-58D4-4BBC-9773-FB447AF529D7}" dt="2021-10-27T21:29:19.486" v="42" actId="20577"/>
          <ac:spMkLst>
            <pc:docMk/>
            <pc:sldMk cId="285646389" sldId="300"/>
            <ac:spMk id="16" creationId="{6087C783-F94F-485B-BDA9-C4978DB43DB4}"/>
          </ac:spMkLst>
        </pc:spChg>
        <pc:picChg chg="del">
          <ac:chgData name="Jan Harms" userId="640888e3bb68dafb" providerId="LiveId" clId="{06988CB5-58D4-4BBC-9773-FB447AF529D7}" dt="2021-10-27T21:28:14.619" v="21" actId="478"/>
          <ac:picMkLst>
            <pc:docMk/>
            <pc:sldMk cId="285646389" sldId="300"/>
            <ac:picMk id="6" creationId="{882952EF-DBAE-4239-BA86-EFB60DEA5DBA}"/>
          </ac:picMkLst>
        </pc:picChg>
        <pc:picChg chg="add mod ord">
          <ac:chgData name="Jan Harms" userId="640888e3bb68dafb" providerId="LiveId" clId="{06988CB5-58D4-4BBC-9773-FB447AF529D7}" dt="2021-10-27T21:28:41.540" v="24" actId="167"/>
          <ac:picMkLst>
            <pc:docMk/>
            <pc:sldMk cId="285646389" sldId="300"/>
            <ac:picMk id="10" creationId="{F62B2AE4-D86F-4F56-8170-8D7548C19CF8}"/>
          </ac:picMkLst>
        </pc:picChg>
      </pc:sldChg>
      <pc:sldChg chg="del">
        <pc:chgData name="Jan Harms" userId="640888e3bb68dafb" providerId="LiveId" clId="{06988CB5-58D4-4BBC-9773-FB447AF529D7}" dt="2021-10-27T21:32:25.501" v="44" actId="47"/>
        <pc:sldMkLst>
          <pc:docMk/>
          <pc:sldMk cId="3907469646" sldId="304"/>
        </pc:sldMkLst>
      </pc:sldChg>
      <pc:sldChg chg="ord">
        <pc:chgData name="Jan Harms" userId="640888e3bb68dafb" providerId="LiveId" clId="{06988CB5-58D4-4BBC-9773-FB447AF529D7}" dt="2021-10-27T21:32:41.453" v="46"/>
        <pc:sldMkLst>
          <pc:docMk/>
          <pc:sldMk cId="2095414650" sldId="305"/>
        </pc:sldMkLst>
      </pc:sldChg>
    </pc:docChg>
  </pc:docChgLst>
  <pc:docChgLst>
    <pc:chgData name="Jan Harms" userId="640888e3bb68dafb" providerId="LiveId" clId="{2FE1206B-81FA-43CD-AB14-4236D6374226}"/>
    <pc:docChg chg="undo custSel delSld modSld sldOrd">
      <pc:chgData name="Jan Harms" userId="640888e3bb68dafb" providerId="LiveId" clId="{2FE1206B-81FA-43CD-AB14-4236D6374226}" dt="2021-07-02T09:37:40.858" v="564"/>
      <pc:docMkLst>
        <pc:docMk/>
      </pc:docMkLst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831844173" sldId="268"/>
        </pc:sldMkLst>
        <pc:spChg chg="add mod">
          <ac:chgData name="Jan Harms" userId="640888e3bb68dafb" providerId="LiveId" clId="{2FE1206B-81FA-43CD-AB14-4236D6374226}" dt="2021-07-02T06:45:15.542" v="369" actId="1076"/>
          <ac:spMkLst>
            <pc:docMk/>
            <pc:sldMk cId="831844173" sldId="268"/>
            <ac:spMk id="5" creationId="{F1D7A192-D140-422D-9C35-AA192E664742}"/>
          </ac:spMkLst>
        </pc:spChg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831844173" sldId="268"/>
            <ac:picMk id="6" creationId="{E41A3BE9-B43C-43CD-9F5A-973E307F528F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831844173" sldId="268"/>
            <ac:picMk id="7" creationId="{8B075DE0-6FCA-4560-96C9-74FA437FD933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831844173" sldId="268"/>
            <ac:picMk id="8" creationId="{94500474-0B9B-4C08-8D48-35C73C87E7AB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831844173" sldId="268"/>
            <ac:picMk id="9" creationId="{5235661F-2F0C-4A19-A1DF-F46789F02A1C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0184856" sldId="276"/>
        </pc:sldMkLst>
        <pc:spChg chg="mod">
          <ac:chgData name="Jan Harms" userId="640888e3bb68dafb" providerId="LiveId" clId="{2FE1206B-81FA-43CD-AB14-4236D6374226}" dt="2021-07-01T21:15:41.942" v="10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2FE1206B-81FA-43CD-AB14-4236D6374226}" dt="2021-07-02T06:55:25.454" v="402" actId="1076"/>
          <ac:spMkLst>
            <pc:docMk/>
            <pc:sldMk cId="190184856" sldId="276"/>
            <ac:spMk id="7" creationId="{25F3B980-3A7D-40FA-A7F7-BD281F3E732F}"/>
          </ac:spMkLst>
        </pc:spChg>
        <pc:spChg chg="mod">
          <ac:chgData name="Jan Harms" userId="640888e3bb68dafb" providerId="LiveId" clId="{2FE1206B-81FA-43CD-AB14-4236D6374226}" dt="2021-07-02T06:55:32.678" v="404" actId="1076"/>
          <ac:spMkLst>
            <pc:docMk/>
            <pc:sldMk cId="190184856" sldId="276"/>
            <ac:spMk id="13" creationId="{4873A55D-4C30-4760-AD00-D29DF4C8A67D}"/>
          </ac:spMkLst>
        </pc:spChg>
        <pc:picChg chg="add mod">
          <ac:chgData name="Jan Harms" userId="640888e3bb68dafb" providerId="LiveId" clId="{2FE1206B-81FA-43CD-AB14-4236D6374226}" dt="2021-07-02T06:55:25.454" v="402" actId="1076"/>
          <ac:picMkLst>
            <pc:docMk/>
            <pc:sldMk cId="190184856" sldId="276"/>
            <ac:picMk id="6" creationId="{1526867E-A2C8-452A-A98A-B58FCF1F428B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0184856" sldId="276"/>
            <ac:picMk id="8" creationId="{58489CF0-071B-4D4B-89FD-4C06692E2880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0184856" sldId="276"/>
            <ac:picMk id="9" creationId="{489513CB-8101-4B19-8785-8BADE0A9C0F8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2710367663" sldId="280"/>
        </pc:sldMkLst>
        <pc:spChg chg="mod">
          <ac:chgData name="Jan Harms" userId="640888e3bb68dafb" providerId="LiveId" clId="{2FE1206B-81FA-43CD-AB14-4236D6374226}" dt="2021-07-01T21:20:50.257" v="37" actId="20577"/>
          <ac:spMkLst>
            <pc:docMk/>
            <pc:sldMk cId="2710367663" sldId="280"/>
            <ac:spMk id="18" creationId="{A6A63B1D-5E04-4957-AA81-0EDDE93A3E51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2710367663" sldId="280"/>
            <ac:picMk id="6" creationId="{D6D0667F-7DCC-44D7-B255-E916FECD36C7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2710367663" sldId="280"/>
            <ac:picMk id="7" creationId="{FDAB3B32-60A7-45EB-94E0-E3CC4EDE5FF6}"/>
          </ac:picMkLst>
        </pc:picChg>
      </pc:sldChg>
      <pc:sldChg chg="addSp delSp modSp modTransition modAnim">
        <pc:chgData name="Jan Harms" userId="640888e3bb68dafb" providerId="LiveId" clId="{2FE1206B-81FA-43CD-AB14-4236D6374226}" dt="2021-07-02T09:37:40.858" v="564"/>
        <pc:sldMkLst>
          <pc:docMk/>
          <pc:sldMk cId="3187127629" sldId="294"/>
        </pc:sldMkLst>
        <pc:picChg chg="add del mod">
          <ac:chgData name="Jan Harms" userId="640888e3bb68dafb" providerId="LiveId" clId="{2FE1206B-81FA-43CD-AB14-4236D6374226}" dt="2021-07-02T09:23:48.865" v="558"/>
          <ac:picMkLst>
            <pc:docMk/>
            <pc:sldMk cId="3187127629" sldId="294"/>
            <ac:picMk id="4" creationId="{0ACF01C4-2647-42F1-9C23-F874185426FE}"/>
          </ac:picMkLst>
        </pc:pic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3187127629" sldId="294"/>
            <ac:picMk id="8" creationId="{0D769EFC-5677-408A-A527-0757BD47C8E6}"/>
          </ac:picMkLst>
        </pc:picChg>
        <pc:picChg chg="add del mod">
          <ac:chgData name="Jan Harms" userId="640888e3bb68dafb" providerId="LiveId" clId="{2FE1206B-81FA-43CD-AB14-4236D6374226}" dt="2021-07-02T09:25:38.781" v="561"/>
          <ac:picMkLst>
            <pc:docMk/>
            <pc:sldMk cId="3187127629" sldId="294"/>
            <ac:picMk id="13" creationId="{D1A081D7-CABB-4C43-AA9F-56BDFC08951F}"/>
          </ac:picMkLst>
        </pc:picChg>
        <pc:picChg chg="add del mod">
          <ac:chgData name="Jan Harms" userId="640888e3bb68dafb" providerId="LiveId" clId="{2FE1206B-81FA-43CD-AB14-4236D6374226}" dt="2021-07-02T09:26:22.210" v="563"/>
          <ac:picMkLst>
            <pc:docMk/>
            <pc:sldMk cId="3187127629" sldId="294"/>
            <ac:picMk id="14" creationId="{CB0F7C70-4E39-4154-9512-F32DDD3D3539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3187127629" sldId="294"/>
            <ac:picMk id="15" creationId="{B79F3826-2F33-4D75-9DD8-F64C3F5E93FA}"/>
          </ac:picMkLst>
        </pc:picChg>
      </pc:sldChg>
      <pc:sldChg chg="addSp delSp modSp mod modTransition modAnim">
        <pc:chgData name="Jan Harms" userId="640888e3bb68dafb" providerId="LiveId" clId="{2FE1206B-81FA-43CD-AB14-4236D6374226}" dt="2021-07-02T09:37:40.858" v="564"/>
        <pc:sldMkLst>
          <pc:docMk/>
          <pc:sldMk cId="136521282" sldId="295"/>
        </pc:sldMkLst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6" creationId="{54647217-61E5-49BD-A70B-0349684168B5}"/>
          </ac:spMkLst>
        </pc:spChg>
        <pc:spChg chg="add mod">
          <ac:chgData name="Jan Harms" userId="640888e3bb68dafb" providerId="LiveId" clId="{2FE1206B-81FA-43CD-AB14-4236D6374226}" dt="2021-07-02T07:07:06.154" v="528" actId="14100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2FE1206B-81FA-43CD-AB14-4236D6374226}" dt="2021-07-02T07:08:11.389" v="554" actId="1076"/>
          <ac:spMkLst>
            <pc:docMk/>
            <pc:sldMk cId="136521282" sldId="295"/>
            <ac:spMk id="19" creationId="{51D03B13-E37E-4600-926F-6752E822AB64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2" creationId="{99AE48A5-7337-4FEE-83BB-0F002E68923D}"/>
          </ac:spMkLst>
        </pc:spChg>
        <pc:spChg chg="del">
          <ac:chgData name="Jan Harms" userId="640888e3bb68dafb" providerId="LiveId" clId="{2FE1206B-81FA-43CD-AB14-4236D6374226}" dt="2021-07-02T07:05:46.354" v="405" actId="478"/>
          <ac:spMkLst>
            <pc:docMk/>
            <pc:sldMk cId="136521282" sldId="295"/>
            <ac:spMk id="23" creationId="{9713833D-0E62-41E9-9138-7BA44B37D230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36521282" sldId="295"/>
            <ac:picMk id="6" creationId="{879ACDB5-2B8D-43BD-B0DC-5D9D535AB100}"/>
          </ac:picMkLst>
        </pc:picChg>
        <pc:picChg chg="mod">
          <ac:chgData name="Jan Harms" userId="640888e3bb68dafb" providerId="LiveId" clId="{2FE1206B-81FA-43CD-AB14-4236D6374226}" dt="2021-07-02T07:08:11.389" v="554" actId="1076"/>
          <ac:picMkLst>
            <pc:docMk/>
            <pc:sldMk cId="136521282" sldId="295"/>
            <ac:picMk id="8" creationId="{3A35A2EB-6D2C-49F4-AA37-E680EEBB958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36521282" sldId="295"/>
            <ac:picMk id="9" creationId="{677ABD63-15A7-49E0-9EAB-BBEF76C2D998}"/>
          </ac:picMkLst>
        </pc:picChg>
        <pc:picChg chg="mod ord">
          <ac:chgData name="Jan Harms" userId="640888e3bb68dafb" providerId="LiveId" clId="{2FE1206B-81FA-43CD-AB14-4236D6374226}" dt="2021-07-02T07:08:19.891" v="555" actId="167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2FE1206B-81FA-43CD-AB14-4236D6374226}" dt="2021-07-02T07:06:07.104" v="409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 ord">
          <ac:chgData name="Jan Harms" userId="640888e3bb68dafb" providerId="LiveId" clId="{2FE1206B-81FA-43CD-AB14-4236D6374226}" dt="2021-07-02T07:08:21.564" v="556" actId="478"/>
          <ac:picMkLst>
            <pc:docMk/>
            <pc:sldMk cId="136521282" sldId="295"/>
            <ac:picMk id="18" creationId="{0D2C43AE-89A7-4EE6-A307-1C7883ADE9C4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0" creationId="{3D479EFF-70AD-4EEA-8F6E-7FAD273A1FB5}"/>
          </ac:picMkLst>
        </pc:picChg>
        <pc:picChg chg="del">
          <ac:chgData name="Jan Harms" userId="640888e3bb68dafb" providerId="LiveId" clId="{2FE1206B-81FA-43CD-AB14-4236D6374226}" dt="2021-07-02T07:05:46.354" v="405" actId="478"/>
          <ac:picMkLst>
            <pc:docMk/>
            <pc:sldMk cId="136521282" sldId="295"/>
            <ac:picMk id="21" creationId="{31B3322C-51EB-4418-A5B6-61B3E27D1EEA}"/>
          </ac:picMkLst>
        </pc:picChg>
      </pc:sldChg>
      <pc:sldChg chg="addSp delSp modSp mod ord modTransition modAnim">
        <pc:chgData name="Jan Harms" userId="640888e3bb68dafb" providerId="LiveId" clId="{2FE1206B-81FA-43CD-AB14-4236D6374226}" dt="2021-07-02T09:37:40.858" v="564"/>
        <pc:sldMkLst>
          <pc:docMk/>
          <pc:sldMk cId="1934442514" sldId="296"/>
        </pc:sldMkLst>
        <pc:spChg chg="mod">
          <ac:chgData name="Jan Harms" userId="640888e3bb68dafb" providerId="LiveId" clId="{2FE1206B-81FA-43CD-AB14-4236D6374226}" dt="2021-07-02T06:19:33.178" v="270" actId="27636"/>
          <ac:spMkLst>
            <pc:docMk/>
            <pc:sldMk cId="1934442514" sldId="296"/>
            <ac:spMk id="8" creationId="{68291DC8-72D2-4B9B-AB90-848C672BC4BC}"/>
          </ac:spMkLst>
        </pc:spChg>
        <pc:spChg chg="mod">
          <ac:chgData name="Jan Harms" userId="640888e3bb68dafb" providerId="LiveId" clId="{2FE1206B-81FA-43CD-AB14-4236D6374226}" dt="2021-07-02T06:22:33.205" v="366" actId="20577"/>
          <ac:spMkLst>
            <pc:docMk/>
            <pc:sldMk cId="1934442514" sldId="296"/>
            <ac:spMk id="24" creationId="{701FF555-BBE1-46C3-BE40-0AC25B38FB5E}"/>
          </ac:spMkLst>
        </pc:spChg>
        <pc:picChg chg="add del mod">
          <ac:chgData name="Jan Harms" userId="640888e3bb68dafb" providerId="LiveId" clId="{2FE1206B-81FA-43CD-AB14-4236D6374226}" dt="2021-07-02T09:24:19.004" v="559"/>
          <ac:picMkLst>
            <pc:docMk/>
            <pc:sldMk cId="1934442514" sldId="296"/>
            <ac:picMk id="4" creationId="{94F61C09-255F-4C1E-A933-E9B9961C473A}"/>
          </ac:picMkLst>
        </pc:picChg>
        <pc:picChg chg="add mod">
          <ac:chgData name="Jan Harms" userId="640888e3bb68dafb" providerId="LiveId" clId="{2FE1206B-81FA-43CD-AB14-4236D6374226}" dt="2021-07-02T09:37:40.858" v="564"/>
          <ac:picMkLst>
            <pc:docMk/>
            <pc:sldMk cId="1934442514" sldId="296"/>
            <ac:picMk id="5" creationId="{8FE79555-7AA1-487E-BBBF-BE54C8FC8B2F}"/>
          </ac:picMkLst>
        </pc:picChg>
      </pc:sldChg>
      <pc:sldChg chg="modSp del mod">
        <pc:chgData name="Jan Harms" userId="640888e3bb68dafb" providerId="LiveId" clId="{2FE1206B-81FA-43CD-AB14-4236D6374226}" dt="2021-07-01T21:12:38.577" v="7" actId="47"/>
        <pc:sldMkLst>
          <pc:docMk/>
          <pc:sldMk cId="2588614944" sldId="297"/>
        </pc:sldMkLst>
        <pc:spChg chg="mod">
          <ac:chgData name="Jan Harms" userId="640888e3bb68dafb" providerId="LiveId" clId="{2FE1206B-81FA-43CD-AB14-4236D6374226}" dt="2021-07-01T21:12:31.098" v="6" actId="20577"/>
          <ac:spMkLst>
            <pc:docMk/>
            <pc:sldMk cId="2588614944" sldId="297"/>
            <ac:spMk id="13" creationId="{4873A55D-4C30-4760-AD00-D29DF4C8A67D}"/>
          </ac:spMkLst>
        </pc:spChg>
      </pc:sldChg>
    </pc:docChg>
  </pc:docChgLst>
  <pc:docChgLst>
    <pc:chgData name="Jan Harms" userId="640888e3bb68dafb" providerId="LiveId" clId="{4A0489CB-D33C-4590-A3D8-7DD2420B2298}"/>
    <pc:docChg chg="undo custSel addSld delSld modSld sldOrd">
      <pc:chgData name="Jan Harms" userId="640888e3bb68dafb" providerId="LiveId" clId="{4A0489CB-D33C-4590-A3D8-7DD2420B2298}" dt="2021-10-20T11:56:52.885" v="3748" actId="1076"/>
      <pc:docMkLst>
        <pc:docMk/>
      </pc:docMkLst>
      <pc:sldChg chg="addSp delSp modSp del mod">
        <pc:chgData name="Jan Harms" userId="640888e3bb68dafb" providerId="LiveId" clId="{4A0489CB-D33C-4590-A3D8-7DD2420B2298}" dt="2021-10-09T20:42:23.889" v="27" actId="47"/>
        <pc:sldMkLst>
          <pc:docMk/>
          <pc:sldMk cId="3690516445" sldId="267"/>
        </pc:sldMkLst>
        <pc:spChg chg="mod">
          <ac:chgData name="Jan Harms" userId="640888e3bb68dafb" providerId="LiveId" clId="{4A0489CB-D33C-4590-A3D8-7DD2420B2298}" dt="2021-10-09T20:04:06.027" v="19" actId="1076"/>
          <ac:spMkLst>
            <pc:docMk/>
            <pc:sldMk cId="3690516445" sldId="267"/>
            <ac:spMk id="4" creationId="{66DD532B-E4A0-481B-A5B2-019A3C205466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6" creationId="{3C414DB1-28E0-405F-8233-D574F63D2D87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4A0489CB-D33C-4590-A3D8-7DD2420B2298}" dt="2021-10-09T19:42:09.872" v="1" actId="478"/>
          <ac:spMkLst>
            <pc:docMk/>
            <pc:sldMk cId="3690516445" sldId="267"/>
            <ac:spMk id="9" creationId="{D9EF5360-0118-449E-B69B-F2BD8AF36F9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0" creationId="{4AC92FD3-E908-4BA1-AC63-E824D07371F9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2" creationId="{51F90965-500F-4115-A97F-1BFF90FBF3C5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6" creationId="{9476E507-B8C8-4872-97F0-D1D66765DD7D}"/>
          </ac:spMkLst>
        </pc:spChg>
        <pc:spChg chg="del">
          <ac:chgData name="Jan Harms" userId="640888e3bb68dafb" providerId="LiveId" clId="{4A0489CB-D33C-4590-A3D8-7DD2420B2298}" dt="2021-10-09T19:42:04.215" v="0" actId="478"/>
          <ac:spMkLst>
            <pc:docMk/>
            <pc:sldMk cId="3690516445" sldId="267"/>
            <ac:spMk id="17" creationId="{41F47ACA-143C-4424-9662-25530CCAD7BA}"/>
          </ac:spMkLst>
        </pc:spChg>
        <pc:graphicFrameChg chg="del">
          <ac:chgData name="Jan Harms" userId="640888e3bb68dafb" providerId="LiveId" clId="{4A0489CB-D33C-4590-A3D8-7DD2420B2298}" dt="2021-10-09T19:42:04.215" v="0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add del">
          <ac:chgData name="Jan Harms" userId="640888e3bb68dafb" providerId="LiveId" clId="{4A0489CB-D33C-4590-A3D8-7DD2420B2298}" dt="2021-10-09T19:58:57.316" v="3" actId="478"/>
          <ac:picMkLst>
            <pc:docMk/>
            <pc:sldMk cId="3690516445" sldId="267"/>
            <ac:picMk id="1026" creationId="{A086BE35-414A-458E-8131-FFD48657E729}"/>
          </ac:picMkLst>
        </pc:picChg>
        <pc:picChg chg="add del mod">
          <ac:chgData name="Jan Harms" userId="640888e3bb68dafb" providerId="LiveId" clId="{4A0489CB-D33C-4590-A3D8-7DD2420B2298}" dt="2021-10-09T20:02:03.561" v="16" actId="478"/>
          <ac:picMkLst>
            <pc:docMk/>
            <pc:sldMk cId="3690516445" sldId="267"/>
            <ac:picMk id="1028" creationId="{8BEC5F84-540F-494A-8095-63AB2A82FFA7}"/>
          </ac:picMkLst>
        </pc:picChg>
        <pc:picChg chg="add del mod">
          <ac:chgData name="Jan Harms" userId="640888e3bb68dafb" providerId="LiveId" clId="{4A0489CB-D33C-4590-A3D8-7DD2420B2298}" dt="2021-10-09T20:05:21.772" v="24" actId="478"/>
          <ac:picMkLst>
            <pc:docMk/>
            <pc:sldMk cId="3690516445" sldId="267"/>
            <ac:picMk id="1030" creationId="{953369B1-BE4C-4435-BF95-6A59E97FA6BD}"/>
          </ac:picMkLst>
        </pc:picChg>
        <pc:cxnChg chg="del">
          <ac:chgData name="Jan Harms" userId="640888e3bb68dafb" providerId="LiveId" clId="{4A0489CB-D33C-4590-A3D8-7DD2420B2298}" dt="2021-10-09T19:42:04.215" v="0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addSp delSp modSp mod ord">
        <pc:chgData name="Jan Harms" userId="640888e3bb68dafb" providerId="LiveId" clId="{4A0489CB-D33C-4590-A3D8-7DD2420B2298}" dt="2021-10-14T07:27:10.258" v="3717" actId="20577"/>
        <pc:sldMkLst>
          <pc:docMk/>
          <pc:sldMk cId="1627913342" sldId="273"/>
        </pc:sldMkLst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3" creationId="{9875E27A-BD74-4865-8948-21FAA83F5F12}"/>
          </ac:spMkLst>
        </pc:spChg>
        <pc:spChg chg="mod">
          <ac:chgData name="Jan Harms" userId="640888e3bb68dafb" providerId="LiveId" clId="{4A0489CB-D33C-4590-A3D8-7DD2420B2298}" dt="2021-10-14T07:23:34.437" v="3498" actId="27636"/>
          <ac:spMkLst>
            <pc:docMk/>
            <pc:sldMk cId="1627913342" sldId="273"/>
            <ac:spMk id="8" creationId="{68291DC8-72D2-4B9B-AB90-848C672BC4BC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9" creationId="{BF1ACF4E-9227-402C-A8F5-F1C4A269B822}"/>
          </ac:spMkLst>
        </pc:spChg>
        <pc:spChg chg="mod">
          <ac:chgData name="Jan Harms" userId="640888e3bb68dafb" providerId="LiveId" clId="{4A0489CB-D33C-4590-A3D8-7DD2420B2298}" dt="2021-10-14T07:23:53.279" v="3504" actId="1076"/>
          <ac:spMkLst>
            <pc:docMk/>
            <pc:sldMk cId="1627913342" sldId="273"/>
            <ac:spMk id="14" creationId="{BA3E4101-A5D0-4A90-A9A9-0BF4725637D1}"/>
          </ac:spMkLst>
        </pc:spChg>
        <pc:spChg chg="del">
          <ac:chgData name="Jan Harms" userId="640888e3bb68dafb" providerId="LiveId" clId="{4A0489CB-D33C-4590-A3D8-7DD2420B2298}" dt="2021-10-14T07:23:40.733" v="3500" actId="478"/>
          <ac:spMkLst>
            <pc:docMk/>
            <pc:sldMk cId="1627913342" sldId="273"/>
            <ac:spMk id="15" creationId="{BCD46A54-1847-4FF9-9E8F-9D5B70DDD407}"/>
          </ac:spMkLst>
        </pc:spChg>
        <pc:spChg chg="del">
          <ac:chgData name="Jan Harms" userId="640888e3bb68dafb" providerId="LiveId" clId="{4A0489CB-D33C-4590-A3D8-7DD2420B2298}" dt="2021-10-13T12:07:52.614" v="3409" actId="478"/>
          <ac:spMkLst>
            <pc:docMk/>
            <pc:sldMk cId="1627913342" sldId="273"/>
            <ac:spMk id="16" creationId="{EEA4073E-FCE1-429D-93C3-5C4E9CFB3E1A}"/>
          </ac:spMkLst>
        </pc:spChg>
        <pc:spChg chg="add mod">
          <ac:chgData name="Jan Harms" userId="640888e3bb68dafb" providerId="LiveId" clId="{4A0489CB-D33C-4590-A3D8-7DD2420B2298}" dt="2021-10-14T07:27:10.258" v="3717" actId="20577"/>
          <ac:spMkLst>
            <pc:docMk/>
            <pc:sldMk cId="1627913342" sldId="273"/>
            <ac:spMk id="19" creationId="{F95E3DB9-F895-44E3-BD9D-8F35A419204A}"/>
          </ac:spMkLst>
        </pc:spChg>
        <pc:picChg chg="add del mod">
          <ac:chgData name="Jan Harms" userId="640888e3bb68dafb" providerId="LiveId" clId="{4A0489CB-D33C-4590-A3D8-7DD2420B2298}" dt="2021-10-13T12:08:45.936" v="3461" actId="478"/>
          <ac:picMkLst>
            <pc:docMk/>
            <pc:sldMk cId="1627913342" sldId="273"/>
            <ac:picMk id="6" creationId="{40BB4CFC-61D6-4E17-9F13-69C6DEBB138B}"/>
          </ac:picMkLst>
        </pc:picChg>
        <pc:picChg chg="del">
          <ac:chgData name="Jan Harms" userId="640888e3bb68dafb" providerId="LiveId" clId="{4A0489CB-D33C-4590-A3D8-7DD2420B2298}" dt="2021-10-13T12:07:48.646" v="3408" actId="478"/>
          <ac:picMkLst>
            <pc:docMk/>
            <pc:sldMk cId="1627913342" sldId="273"/>
            <ac:picMk id="7" creationId="{E767091F-50BA-4024-A9F3-FB4C0E8F981E}"/>
          </ac:picMkLst>
        </pc:picChg>
        <pc:picChg chg="mod">
          <ac:chgData name="Jan Harms" userId="640888e3bb68dafb" providerId="LiveId" clId="{4A0489CB-D33C-4590-A3D8-7DD2420B2298}" dt="2021-10-14T07:23:47.635" v="3503" actId="1076"/>
          <ac:picMkLst>
            <pc:docMk/>
            <pc:sldMk cId="1627913342" sldId="273"/>
            <ac:picMk id="13" creationId="{B064C5B4-405C-475B-A2ED-2D881F64CBDF}"/>
          </ac:picMkLst>
        </pc:picChg>
        <pc:picChg chg="mod">
          <ac:chgData name="Jan Harms" userId="640888e3bb68dafb" providerId="LiveId" clId="{4A0489CB-D33C-4590-A3D8-7DD2420B2298}" dt="2021-10-14T07:24:00.179" v="3505" actId="1076"/>
          <ac:picMkLst>
            <pc:docMk/>
            <pc:sldMk cId="1627913342" sldId="273"/>
            <ac:picMk id="17" creationId="{DBDBD30D-7582-4629-8346-E658661E31B9}"/>
          </ac:picMkLst>
        </pc:picChg>
      </pc:sldChg>
      <pc:sldChg chg="addSp delSp modSp mod">
        <pc:chgData name="Jan Harms" userId="640888e3bb68dafb" providerId="LiveId" clId="{4A0489CB-D33C-4590-A3D8-7DD2420B2298}" dt="2021-10-11T20:12:14.223" v="2252" actId="1076"/>
        <pc:sldMkLst>
          <pc:docMk/>
          <pc:sldMk cId="190184856" sldId="276"/>
        </pc:sldMkLst>
        <pc:spChg chg="mod">
          <ac:chgData name="Jan Harms" userId="640888e3bb68dafb" providerId="LiveId" clId="{4A0489CB-D33C-4590-A3D8-7DD2420B2298}" dt="2021-10-11T19:35:59.173" v="868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4A0489CB-D33C-4590-A3D8-7DD2420B2298}" dt="2021-10-11T18:19:47.727" v="540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4A0489CB-D33C-4590-A3D8-7DD2420B2298}" dt="2021-10-11T18:19:28.792" v="527" actId="478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0" creationId="{EE9527D4-192F-45E4-B61C-4559EE777E3B}"/>
          </ac:spMkLst>
        </pc:spChg>
        <pc:spChg chg="mod">
          <ac:chgData name="Jan Harms" userId="640888e3bb68dafb" providerId="LiveId" clId="{4A0489CB-D33C-4590-A3D8-7DD2420B2298}" dt="2021-10-11T19:18:24.734" v="798" actId="1076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4A0489CB-D33C-4590-A3D8-7DD2420B2298}" dt="2021-10-11T19:43:38.092" v="869" actId="1076"/>
          <ac:spMkLst>
            <pc:docMk/>
            <pc:sldMk cId="190184856" sldId="276"/>
            <ac:spMk id="12" creationId="{E88493E2-F20A-49FC-A3D4-5326C59B946A}"/>
          </ac:spMkLst>
        </pc:spChg>
        <pc:graphicFrameChg chg="mod">
          <ac:chgData name="Jan Harms" userId="640888e3bb68dafb" providerId="LiveId" clId="{4A0489CB-D33C-4590-A3D8-7DD2420B2298}" dt="2021-10-11T19:18:24.734" v="798" actId="1076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del mod">
          <ac:chgData name="Jan Harms" userId="640888e3bb68dafb" providerId="LiveId" clId="{4A0489CB-D33C-4590-A3D8-7DD2420B2298}" dt="2021-10-11T19:14:07.737" v="737" actId="478"/>
          <ac:picMkLst>
            <pc:docMk/>
            <pc:sldMk cId="190184856" sldId="276"/>
            <ac:picMk id="6" creationId="{123F1AE9-BEED-4F88-B5A5-143E7FE5607E}"/>
          </ac:picMkLst>
        </pc:picChg>
        <pc:picChg chg="del">
          <ac:chgData name="Jan Harms" userId="640888e3bb68dafb" providerId="LiveId" clId="{4A0489CB-D33C-4590-A3D8-7DD2420B2298}" dt="2021-10-11T18:19:44.915" v="539" actId="478"/>
          <ac:picMkLst>
            <pc:docMk/>
            <pc:sldMk cId="190184856" sldId="276"/>
            <ac:picMk id="2050" creationId="{9AF95D19-9B34-405F-8483-B3ADE28AFCBA}"/>
          </ac:picMkLst>
        </pc:picChg>
        <pc:picChg chg="add mod">
          <ac:chgData name="Jan Harms" userId="640888e3bb68dafb" providerId="LiveId" clId="{4A0489CB-D33C-4590-A3D8-7DD2420B2298}" dt="2021-10-11T20:12:14.223" v="2252" actId="1076"/>
          <ac:picMkLst>
            <pc:docMk/>
            <pc:sldMk cId="190184856" sldId="276"/>
            <ac:picMk id="2052" creationId="{C4704A4F-BA80-4744-89FC-678236E421E1}"/>
          </ac:picMkLst>
        </pc:picChg>
        <pc:picChg chg="add mod">
          <ac:chgData name="Jan Harms" userId="640888e3bb68dafb" providerId="LiveId" clId="{4A0489CB-D33C-4590-A3D8-7DD2420B2298}" dt="2021-10-11T19:15:35.751" v="746" actId="1076"/>
          <ac:picMkLst>
            <pc:docMk/>
            <pc:sldMk cId="190184856" sldId="276"/>
            <ac:picMk id="2054" creationId="{4BA86C7E-7B45-4329-B072-04E145C82963}"/>
          </ac:picMkLst>
        </pc:picChg>
        <pc:picChg chg="add mod">
          <ac:chgData name="Jan Harms" userId="640888e3bb68dafb" providerId="LiveId" clId="{4A0489CB-D33C-4590-A3D8-7DD2420B2298}" dt="2021-10-11T19:18:17.805" v="797" actId="1076"/>
          <ac:picMkLst>
            <pc:docMk/>
            <pc:sldMk cId="190184856" sldId="276"/>
            <ac:picMk id="2056" creationId="{FAF56B0B-1EF7-4DA0-8C29-A4BFAE90CE2E}"/>
          </ac:picMkLst>
        </pc:picChg>
        <pc:picChg chg="add mod">
          <ac:chgData name="Jan Harms" userId="640888e3bb68dafb" providerId="LiveId" clId="{4A0489CB-D33C-4590-A3D8-7DD2420B2298}" dt="2021-10-11T19:27:10.416" v="802" actId="167"/>
          <ac:picMkLst>
            <pc:docMk/>
            <pc:sldMk cId="190184856" sldId="276"/>
            <ac:picMk id="2058" creationId="{4A73BB77-ED3D-4547-923A-B0A249AE0AA1}"/>
          </ac:picMkLst>
        </pc:picChg>
      </pc:sldChg>
      <pc:sldChg chg="addSp delSp modSp mod ord">
        <pc:chgData name="Jan Harms" userId="640888e3bb68dafb" providerId="LiveId" clId="{4A0489CB-D33C-4590-A3D8-7DD2420B2298}" dt="2021-10-12T21:21:49.653" v="3383" actId="20577"/>
        <pc:sldMkLst>
          <pc:docMk/>
          <pc:sldMk cId="3506305775" sldId="280"/>
        </pc:sldMkLst>
        <pc:spChg chg="mod">
          <ac:chgData name="Jan Harms" userId="640888e3bb68dafb" providerId="LiveId" clId="{4A0489CB-D33C-4590-A3D8-7DD2420B2298}" dt="2021-10-09T20:49:20.334" v="246" actId="1076"/>
          <ac:spMkLst>
            <pc:docMk/>
            <pc:sldMk cId="3506305775" sldId="280"/>
            <ac:spMk id="11" creationId="{5B592B60-7630-43C4-B596-811197BE303B}"/>
          </ac:spMkLst>
        </pc:spChg>
        <pc:spChg chg="add mod ord">
          <ac:chgData name="Jan Harms" userId="640888e3bb68dafb" providerId="LiveId" clId="{4A0489CB-D33C-4590-A3D8-7DD2420B2298}" dt="2021-10-12T21:15:49.377" v="3109" actId="207"/>
          <ac:spMkLst>
            <pc:docMk/>
            <pc:sldMk cId="3506305775" sldId="280"/>
            <ac:spMk id="12" creationId="{CC5132D0-DADF-4DAD-B51A-870481A8FA7D}"/>
          </ac:spMkLst>
        </pc:spChg>
        <pc:spChg chg="add mod">
          <ac:chgData name="Jan Harms" userId="640888e3bb68dafb" providerId="LiveId" clId="{4A0489CB-D33C-4590-A3D8-7DD2420B2298}" dt="2021-10-12T21:16:03.850" v="3111" actId="1076"/>
          <ac:spMkLst>
            <pc:docMk/>
            <pc:sldMk cId="3506305775" sldId="280"/>
            <ac:spMk id="14" creationId="{4C8EEBD3-9AA9-4231-93CB-F58EA3E71086}"/>
          </ac:spMkLst>
        </pc:spChg>
        <pc:spChg chg="mod">
          <ac:chgData name="Jan Harms" userId="640888e3bb68dafb" providerId="LiveId" clId="{4A0489CB-D33C-4590-A3D8-7DD2420B2298}" dt="2021-10-09T20:48:39.839" v="204" actId="14100"/>
          <ac:spMkLst>
            <pc:docMk/>
            <pc:sldMk cId="3506305775" sldId="280"/>
            <ac:spMk id="15" creationId="{6C39CFEB-500B-47B2-A919-8F25328AEE84}"/>
          </ac:spMkLst>
        </pc:spChg>
        <pc:spChg chg="add mod">
          <ac:chgData name="Jan Harms" userId="640888e3bb68dafb" providerId="LiveId" clId="{4A0489CB-D33C-4590-A3D8-7DD2420B2298}" dt="2021-10-12T21:21:49.653" v="3383" actId="20577"/>
          <ac:spMkLst>
            <pc:docMk/>
            <pc:sldMk cId="3506305775" sldId="280"/>
            <ac:spMk id="16" creationId="{C653C4DE-C013-4D36-900D-EC4EA8D82713}"/>
          </ac:spMkLst>
        </pc:spChg>
        <pc:spChg chg="del mod">
          <ac:chgData name="Jan Harms" userId="640888e3bb68dafb" providerId="LiveId" clId="{4A0489CB-D33C-4590-A3D8-7DD2420B2298}" dt="2021-10-09T20:46:03.649" v="79" actId="478"/>
          <ac:spMkLst>
            <pc:docMk/>
            <pc:sldMk cId="3506305775" sldId="280"/>
            <ac:spMk id="18" creationId="{A6A63B1D-5E04-4957-AA81-0EDDE93A3E51}"/>
          </ac:spMkLst>
        </pc:spChg>
        <pc:picChg chg="mod ord">
          <ac:chgData name="Jan Harms" userId="640888e3bb68dafb" providerId="LiveId" clId="{4A0489CB-D33C-4590-A3D8-7DD2420B2298}" dt="2021-10-12T21:16:10.356" v="3112" actId="166"/>
          <ac:picMkLst>
            <pc:docMk/>
            <pc:sldMk cId="3506305775" sldId="280"/>
            <ac:picMk id="10" creationId="{A24618CF-4327-4561-A4CA-95D2127F655B}"/>
          </ac:picMkLst>
        </pc:picChg>
        <pc:picChg chg="mod">
          <ac:chgData name="Jan Harms" userId="640888e3bb68dafb" providerId="LiveId" clId="{4A0489CB-D33C-4590-A3D8-7DD2420B2298}" dt="2021-10-12T21:16:21.740" v="3113" actId="1076"/>
          <ac:picMkLst>
            <pc:docMk/>
            <pc:sldMk cId="3506305775" sldId="280"/>
            <ac:picMk id="35" creationId="{7EA2423D-9D4F-41CF-9218-409721D18C5C}"/>
          </ac:picMkLst>
        </pc:picChg>
        <pc:picChg chg="add mod">
          <ac:chgData name="Jan Harms" userId="640888e3bb68dafb" providerId="LiveId" clId="{4A0489CB-D33C-4590-A3D8-7DD2420B2298}" dt="2021-10-12T21:14:28.002" v="3016" actId="1076"/>
          <ac:picMkLst>
            <pc:docMk/>
            <pc:sldMk cId="3506305775" sldId="280"/>
            <ac:picMk id="1026" creationId="{E06580E3-5567-42E5-B295-4E85DC926264}"/>
          </ac:picMkLst>
        </pc:picChg>
      </pc:sldChg>
      <pc:sldChg chg="modSp mod">
        <pc:chgData name="Jan Harms" userId="640888e3bb68dafb" providerId="LiveId" clId="{4A0489CB-D33C-4590-A3D8-7DD2420B2298}" dt="2021-10-20T11:56:52.885" v="3748" actId="1076"/>
        <pc:sldMkLst>
          <pc:docMk/>
          <pc:sldMk cId="3187127629" sldId="294"/>
        </pc:sldMkLst>
        <pc:spChg chg="mod">
          <ac:chgData name="Jan Harms" userId="640888e3bb68dafb" providerId="LiveId" clId="{4A0489CB-D33C-4590-A3D8-7DD2420B2298}" dt="2021-10-09T20:43:10.026" v="49" actId="14100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4A0489CB-D33C-4590-A3D8-7DD2420B2298}" dt="2021-10-20T11:56:52.885" v="3748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delSp modSp mod ord">
        <pc:chgData name="Jan Harms" userId="640888e3bb68dafb" providerId="LiveId" clId="{4A0489CB-D33C-4590-A3D8-7DD2420B2298}" dt="2021-10-11T21:04:34.352" v="2853" actId="478"/>
        <pc:sldMkLst>
          <pc:docMk/>
          <pc:sldMk cId="1725567368" sldId="297"/>
        </pc:sldMkLst>
        <pc:spChg chg="del mod">
          <ac:chgData name="Jan Harms" userId="640888e3bb68dafb" providerId="LiveId" clId="{4A0489CB-D33C-4590-A3D8-7DD2420B2298}" dt="2021-10-11T21:04:34.352" v="2853" actId="478"/>
          <ac:spMkLst>
            <pc:docMk/>
            <pc:sldMk cId="1725567368" sldId="297"/>
            <ac:spMk id="7" creationId="{0A0F35A0-4E6B-4C0B-8F66-387A8366C23F}"/>
          </ac:spMkLst>
        </pc:spChg>
      </pc:sldChg>
      <pc:sldChg chg="del">
        <pc:chgData name="Jan Harms" userId="640888e3bb68dafb" providerId="LiveId" clId="{4A0489CB-D33C-4590-A3D8-7DD2420B2298}" dt="2021-10-09T20:44:50.922" v="50" actId="47"/>
        <pc:sldMkLst>
          <pc:docMk/>
          <pc:sldMk cId="285646389" sldId="300"/>
        </pc:sldMkLst>
      </pc:sldChg>
      <pc:sldChg chg="modSp mod">
        <pc:chgData name="Jan Harms" userId="640888e3bb68dafb" providerId="LiveId" clId="{4A0489CB-D33C-4590-A3D8-7DD2420B2298}" dt="2021-10-11T20:15:27.517" v="2320" actId="1076"/>
        <pc:sldMkLst>
          <pc:docMk/>
          <pc:sldMk cId="2384126014" sldId="301"/>
        </pc:sldMkLst>
        <pc:spChg chg="mod">
          <ac:chgData name="Jan Harms" userId="640888e3bb68dafb" providerId="LiveId" clId="{4A0489CB-D33C-4590-A3D8-7DD2420B2298}" dt="2021-10-11T20:15:27.517" v="2320" actId="1076"/>
          <ac:spMkLst>
            <pc:docMk/>
            <pc:sldMk cId="2384126014" sldId="301"/>
            <ac:spMk id="17" creationId="{EF0270BA-310D-471B-855A-3D90E43AA8E7}"/>
          </ac:spMkLst>
        </pc:spChg>
      </pc:sldChg>
      <pc:sldChg chg="addSp delSp modSp new mod delAnim modAnim modNotesTx">
        <pc:chgData name="Jan Harms" userId="640888e3bb68dafb" providerId="LiveId" clId="{4A0489CB-D33C-4590-A3D8-7DD2420B2298}" dt="2021-10-11T20:33:24.107" v="2851" actId="20577"/>
        <pc:sldMkLst>
          <pc:docMk/>
          <pc:sldMk cId="1511977381" sldId="302"/>
        </pc:sldMkLst>
        <pc:spChg chg="del">
          <ac:chgData name="Jan Harms" userId="640888e3bb68dafb" providerId="LiveId" clId="{4A0489CB-D33C-4590-A3D8-7DD2420B2298}" dt="2021-10-11T13:14:26.250" v="255" actId="478"/>
          <ac:spMkLst>
            <pc:docMk/>
            <pc:sldMk cId="1511977381" sldId="302"/>
            <ac:spMk id="2" creationId="{474644CD-C6F6-47C8-97CA-E56920DAE96E}"/>
          </ac:spMkLst>
        </pc:spChg>
        <pc:spChg chg="del">
          <ac:chgData name="Jan Harms" userId="640888e3bb68dafb" providerId="LiveId" clId="{4A0489CB-D33C-4590-A3D8-7DD2420B2298}" dt="2021-10-11T13:14:24.051" v="254" actId="478"/>
          <ac:spMkLst>
            <pc:docMk/>
            <pc:sldMk cId="1511977381" sldId="302"/>
            <ac:spMk id="3" creationId="{A369CFE2-5680-4429-8ACA-278D9D1B1CF4}"/>
          </ac:spMkLst>
        </pc:spChg>
        <pc:spChg chg="add del mod">
          <ac:chgData name="Jan Harms" userId="640888e3bb68dafb" providerId="LiveId" clId="{4A0489CB-D33C-4590-A3D8-7DD2420B2298}" dt="2021-10-11T13:15:51.802" v="523"/>
          <ac:spMkLst>
            <pc:docMk/>
            <pc:sldMk cId="1511977381" sldId="302"/>
            <ac:spMk id="7" creationId="{BB6A2FFC-03B2-41A1-AAB1-0E84E18C9DB2}"/>
          </ac:spMkLst>
        </pc:spChg>
        <pc:spChg chg="add mod">
          <ac:chgData name="Jan Harms" userId="640888e3bb68dafb" providerId="LiveId" clId="{4A0489CB-D33C-4590-A3D8-7DD2420B2298}" dt="2021-10-11T20:28:45.578" v="2580" actId="1076"/>
          <ac:spMkLst>
            <pc:docMk/>
            <pc:sldMk cId="1511977381" sldId="302"/>
            <ac:spMk id="10" creationId="{9408FD3D-670D-40DE-BE6B-EFBD48E16E81}"/>
          </ac:spMkLst>
        </pc:spChg>
        <pc:spChg chg="add mod">
          <ac:chgData name="Jan Harms" userId="640888e3bb68dafb" providerId="LiveId" clId="{4A0489CB-D33C-4590-A3D8-7DD2420B2298}" dt="2021-10-11T20:29:17.580" v="2612" actId="20577"/>
          <ac:spMkLst>
            <pc:docMk/>
            <pc:sldMk cId="1511977381" sldId="302"/>
            <ac:spMk id="11" creationId="{F3B067D3-586C-4FA9-BD4E-CA1C2358A993}"/>
          </ac:spMkLst>
        </pc:spChg>
        <pc:spChg chg="add mod">
          <ac:chgData name="Jan Harms" userId="640888e3bb68dafb" providerId="LiveId" clId="{4A0489CB-D33C-4590-A3D8-7DD2420B2298}" dt="2021-10-11T20:30:03.444" v="2702" actId="14100"/>
          <ac:spMkLst>
            <pc:docMk/>
            <pc:sldMk cId="1511977381" sldId="302"/>
            <ac:spMk id="12" creationId="{5DC27814-FF38-4AE1-A844-9B5C8B2A9CD7}"/>
          </ac:spMkLst>
        </pc:spChg>
        <pc:spChg chg="add mod">
          <ac:chgData name="Jan Harms" userId="640888e3bb68dafb" providerId="LiveId" clId="{4A0489CB-D33C-4590-A3D8-7DD2420B2298}" dt="2021-10-11T20:33:24.107" v="2851" actId="20577"/>
          <ac:spMkLst>
            <pc:docMk/>
            <pc:sldMk cId="1511977381" sldId="302"/>
            <ac:spMk id="13" creationId="{D8ABF871-D568-4F59-8B1E-B0320B0DE4AD}"/>
          </ac:spMkLst>
        </pc:spChg>
        <pc:picChg chg="add del mod">
          <ac:chgData name="Jan Harms" userId="640888e3bb68dafb" providerId="LiveId" clId="{4A0489CB-D33C-4590-A3D8-7DD2420B2298}" dt="2021-10-11T17:01:22.268" v="525" actId="478"/>
          <ac:picMkLst>
            <pc:docMk/>
            <pc:sldMk cId="1511977381" sldId="302"/>
            <ac:picMk id="8" creationId="{4CAC6A25-60A1-499E-BAB0-C929F527D509}"/>
          </ac:picMkLst>
        </pc:picChg>
        <pc:picChg chg="add mod">
          <ac:chgData name="Jan Harms" userId="640888e3bb68dafb" providerId="LiveId" clId="{4A0489CB-D33C-4590-A3D8-7DD2420B2298}" dt="2021-10-11T17:01:31.728" v="526"/>
          <ac:picMkLst>
            <pc:docMk/>
            <pc:sldMk cId="1511977381" sldId="302"/>
            <ac:picMk id="9" creationId="{1CEBE4F1-ED9D-4007-9068-60BEEC77CF01}"/>
          </ac:picMkLst>
        </pc:picChg>
      </pc:sldChg>
      <pc:sldChg chg="addSp delSp modSp new mod">
        <pc:chgData name="Jan Harms" userId="640888e3bb68dafb" providerId="LiveId" clId="{4A0489CB-D33C-4590-A3D8-7DD2420B2298}" dt="2021-10-14T07:33:05.220" v="3745" actId="20577"/>
        <pc:sldMkLst>
          <pc:docMk/>
          <pc:sldMk cId="385780821" sldId="303"/>
        </pc:sldMkLst>
        <pc:spChg chg="del mod">
          <ac:chgData name="Jan Harms" userId="640888e3bb68dafb" providerId="LiveId" clId="{4A0489CB-D33C-4590-A3D8-7DD2420B2298}" dt="2021-10-11T19:49:05.621" v="934" actId="478"/>
          <ac:spMkLst>
            <pc:docMk/>
            <pc:sldMk cId="385780821" sldId="303"/>
            <ac:spMk id="2" creationId="{7DB020D5-A32F-4A14-BF77-6B6435135E3A}"/>
          </ac:spMkLst>
        </pc:spChg>
        <pc:spChg chg="add mod">
          <ac:chgData name="Jan Harms" userId="640888e3bb68dafb" providerId="LiveId" clId="{4A0489CB-D33C-4590-A3D8-7DD2420B2298}" dt="2021-10-11T19:57:45.955" v="1630" actId="20577"/>
          <ac:spMkLst>
            <pc:docMk/>
            <pc:sldMk cId="385780821" sldId="303"/>
            <ac:spMk id="6" creationId="{EBFC0886-9007-4D1D-98ED-38BDFA673E92}"/>
          </ac:spMkLst>
        </pc:spChg>
        <pc:spChg chg="add del mod">
          <ac:chgData name="Jan Harms" userId="640888e3bb68dafb" providerId="LiveId" clId="{4A0489CB-D33C-4590-A3D8-7DD2420B2298}" dt="2021-10-11T19:51:14.242" v="1028" actId="478"/>
          <ac:spMkLst>
            <pc:docMk/>
            <pc:sldMk cId="385780821" sldId="303"/>
            <ac:spMk id="7" creationId="{2ABFEEA1-C77E-4DE4-89DD-919DC84B3513}"/>
          </ac:spMkLst>
        </pc:spChg>
        <pc:graphicFrameChg chg="add mod">
          <ac:chgData name="Jan Harms" userId="640888e3bb68dafb" providerId="LiveId" clId="{4A0489CB-D33C-4590-A3D8-7DD2420B2298}" dt="2021-10-12T21:09:49.965" v="2916"/>
          <ac:graphicFrameMkLst>
            <pc:docMk/>
            <pc:sldMk cId="385780821" sldId="303"/>
            <ac:graphicFrameMk id="7" creationId="{46F8C606-A568-4615-8C36-06CE7C5BFDB6}"/>
          </ac:graphicFrameMkLst>
        </pc:graphicFrameChg>
        <pc:graphicFrameChg chg="add mod modGraphic">
          <ac:chgData name="Jan Harms" userId="640888e3bb68dafb" providerId="LiveId" clId="{4A0489CB-D33C-4590-A3D8-7DD2420B2298}" dt="2021-10-14T07:33:05.220" v="3745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delSp modSp add del mod">
        <pc:chgData name="Jan Harms" userId="640888e3bb68dafb" providerId="LiveId" clId="{4A0489CB-D33C-4590-A3D8-7DD2420B2298}" dt="2021-10-14T07:35:43.142" v="3746" actId="47"/>
        <pc:sldMkLst>
          <pc:docMk/>
          <pc:sldMk cId="1336887601" sldId="304"/>
        </pc:sldMkLst>
        <pc:spChg chg="mod">
          <ac:chgData name="Jan Harms" userId="640888e3bb68dafb" providerId="LiveId" clId="{4A0489CB-D33C-4590-A3D8-7DD2420B2298}" dt="2021-10-12T21:22:12.607" v="3407" actId="20577"/>
          <ac:spMkLst>
            <pc:docMk/>
            <pc:sldMk cId="1336887601" sldId="304"/>
            <ac:spMk id="6" creationId="{EBFC0886-9007-4D1D-98ED-38BDFA673E92}"/>
          </ac:spMkLst>
        </pc:spChg>
        <pc:graphicFrameChg chg="del">
          <ac:chgData name="Jan Harms" userId="640888e3bb68dafb" providerId="LiveId" clId="{4A0489CB-D33C-4590-A3D8-7DD2420B2298}" dt="2021-10-12T21:22:06.883" v="3385" actId="478"/>
          <ac:graphicFrameMkLst>
            <pc:docMk/>
            <pc:sldMk cId="1336887601" sldId="304"/>
            <ac:graphicFrameMk id="8" creationId="{82FA9F7A-13F0-4B2D-A605-E3CF54F6DBEA}"/>
          </ac:graphicFrameMkLst>
        </pc:graphicFrameChg>
      </pc:sldChg>
    </pc:docChg>
  </pc:docChgLst>
  <pc:docChgLst>
    <pc:chgData name="Jan Harms" userId="640888e3bb68dafb" providerId="LiveId" clId="{732900DC-F3FB-43CC-A1FF-27E92E66507B}"/>
    <pc:docChg chg="custSel modSld">
      <pc:chgData name="Jan Harms" userId="640888e3bb68dafb" providerId="LiveId" clId="{732900DC-F3FB-43CC-A1FF-27E92E66507B}" dt="2022-01-19T09:05:14.694" v="10" actId="1076"/>
      <pc:docMkLst>
        <pc:docMk/>
      </pc:docMkLst>
      <pc:sldChg chg="addSp delSp modSp">
        <pc:chgData name="Jan Harms" userId="640888e3bb68dafb" providerId="LiveId" clId="{732900DC-F3FB-43CC-A1FF-27E92E66507B}" dt="2022-01-19T08:56:48.289" v="1"/>
        <pc:sldMkLst>
          <pc:docMk/>
          <pc:sldMk cId="167430046" sldId="314"/>
        </pc:sldMkLst>
        <pc:graphicFrameChg chg="add mod">
          <ac:chgData name="Jan Harms" userId="640888e3bb68dafb" providerId="LiveId" clId="{732900DC-F3FB-43CC-A1FF-27E92E66507B}" dt="2022-01-19T08:56:48.289" v="1"/>
          <ac:graphicFrameMkLst>
            <pc:docMk/>
            <pc:sldMk cId="167430046" sldId="314"/>
            <ac:graphicFrameMk id="69" creationId="{334566BB-24AB-49D7-9D7F-4C961710505B}"/>
          </ac:graphicFrameMkLst>
        </pc:graphicFrame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6" creationId="{E2F55E5A-1856-4784-AA91-6E1C7F8ECE6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7" creationId="{9705B520-ED49-4D4D-9333-53DA9C435FC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8" creationId="{64CD86AA-50DE-432B-B487-43D138A9745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29" creationId="{EFA49A9F-C605-44B4-BB21-B8126B936CA4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0" creationId="{F1A163EC-293F-4D01-AF53-77ABF3C57C7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1" creationId="{410B7165-374F-4471-A3D9-F5F401263FD7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2" creationId="{882F53DA-7E83-4E38-A29D-E8D64CE9F302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3" creationId="{D292993A-4A12-4B3D-9B84-594BA7DDC3B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4" creationId="{B25E0232-C9A3-47EF-9916-C6CFA44005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5" creationId="{F9921547-BE4F-4823-83DA-3D45F8C8B0CE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6" creationId="{2E3BF007-014A-4994-9DA3-1A41B31003B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7" creationId="{F757C17E-C333-4EE3-8924-146B75743101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8" creationId="{11C649B1-1E53-4E41-86C2-706A2A2DC09D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39" creationId="{A98D689D-1966-4414-A305-823EFAB1C846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0" creationId="{D214289A-4A34-48FF-BC1E-63CD4EDD762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1" creationId="{F2386F28-467B-4547-B630-F1701D88100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2" creationId="{9E697565-BC7C-4E35-A533-C0652CE7ED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3" creationId="{4586B8CC-31F2-4296-9F8B-2B7253F82F05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4" creationId="{20CA3079-25B0-4372-9B76-9DD2FE967370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5" creationId="{4F727CE0-BBE5-44A8-8FDE-DCD027CF7F3C}"/>
          </ac:picMkLst>
        </pc:picChg>
        <pc:picChg chg="del">
          <ac:chgData name="Jan Harms" userId="640888e3bb68dafb" providerId="LiveId" clId="{732900DC-F3FB-43CC-A1FF-27E92E66507B}" dt="2022-01-19T08:56:47.768" v="0" actId="478"/>
          <ac:picMkLst>
            <pc:docMk/>
            <pc:sldMk cId="167430046" sldId="314"/>
            <ac:picMk id="46" creationId="{27D69119-0350-47F5-B81F-02FC28196A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7" creationId="{EBBB46A9-2A05-41A3-8F62-37141F1CDDB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8" creationId="{E33AB1F0-34CE-446C-8396-3AC022FF8D5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49" creationId="{027FA843-760A-4FB3-A320-F59DBEB4045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0" creationId="{CCED1BD6-42D1-4743-84D5-9A0AB21501F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1" creationId="{6181950F-846D-4613-8FAE-E6DE28FB7D5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2" creationId="{C58F4047-5C14-43F7-BFE2-4D1AE2727683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3" creationId="{2D304174-C008-437B-9C5C-339C982E3517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4" creationId="{AE54745A-B71B-46BF-9026-3E04DDFD9B5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5" creationId="{66DFE884-DCE1-4B8D-81E7-06E834CEA99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6" creationId="{8443CC62-E5A4-4256-A151-9A56EF67F6A0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7" creationId="{5B1C7A4B-37CA-460F-AE59-B2A88353683C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8" creationId="{C16B235E-551D-4CAF-909D-805C270D76A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59" creationId="{2BA7F778-0745-4180-BF56-9C36EB66806A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0" creationId="{713A941B-5F29-4083-AEA6-9AE7CAD7E222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1" creationId="{72191428-2E82-43F0-8ECB-863F7833FD1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2" creationId="{EF01A951-25A0-4EB8-9D74-C142F29FDA39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3" creationId="{835FDEAE-C843-4D78-9FF5-A196FF3F6C61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4" creationId="{EC410BE6-6675-4B50-BDE2-9A1096AC341B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5" creationId="{8B9A6728-F114-4083-9A0A-9FBAB6B4E565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6" creationId="{115E3C6B-7C2A-4352-A25D-BF91E3D2E27E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7" creationId="{DD8BEC2F-20B7-486A-9A05-15B78078BE58}"/>
          </ac:picMkLst>
        </pc:picChg>
        <pc:picChg chg="add mod">
          <ac:chgData name="Jan Harms" userId="640888e3bb68dafb" providerId="LiveId" clId="{732900DC-F3FB-43CC-A1FF-27E92E66507B}" dt="2022-01-19T08:56:48.289" v="1"/>
          <ac:picMkLst>
            <pc:docMk/>
            <pc:sldMk cId="167430046" sldId="314"/>
            <ac:picMk id="68" creationId="{2044AA0A-F218-41CD-826E-8E78D77D41BD}"/>
          </ac:picMkLst>
        </pc:picChg>
      </pc:sldChg>
      <pc:sldChg chg="addSp delSp modSp mod">
        <pc:chgData name="Jan Harms" userId="640888e3bb68dafb" providerId="LiveId" clId="{732900DC-F3FB-43CC-A1FF-27E92E66507B}" dt="2022-01-19T09:05:14.694" v="10" actId="1076"/>
        <pc:sldMkLst>
          <pc:docMk/>
          <pc:sldMk cId="2145957958" sldId="315"/>
        </pc:sldMkLst>
        <pc:picChg chg="add mod">
          <ac:chgData name="Jan Harms" userId="640888e3bb68dafb" providerId="LiveId" clId="{732900DC-F3FB-43CC-A1FF-27E92E66507B}" dt="2022-01-19T09:05:14.694" v="10" actId="1076"/>
          <ac:picMkLst>
            <pc:docMk/>
            <pc:sldMk cId="2145957958" sldId="315"/>
            <ac:picMk id="6" creationId="{53585AA9-1537-4D45-8538-0BDE775E7E0B}"/>
          </ac:picMkLst>
        </pc:picChg>
        <pc:picChg chg="del">
          <ac:chgData name="Jan Harms" userId="640888e3bb68dafb" providerId="LiveId" clId="{732900DC-F3FB-43CC-A1FF-27E92E66507B}" dt="2022-01-19T09:03:53.525" v="2" actId="478"/>
          <ac:picMkLst>
            <pc:docMk/>
            <pc:sldMk cId="2145957958" sldId="315"/>
            <ac:picMk id="9" creationId="{CDE392B9-5547-486A-B939-A89CF8B32835}"/>
          </ac:picMkLst>
        </pc:picChg>
      </pc:sldChg>
    </pc:docChg>
  </pc:docChgLst>
  <pc:docChgLst>
    <pc:chgData name="Jan Harms" userId="640888e3bb68dafb" providerId="LiveId" clId="{FCAA4EC3-AFD4-42F2-80ED-28ADD1F590F5}"/>
    <pc:docChg chg="undo custSel addSld delSld modSld">
      <pc:chgData name="Jan Harms" userId="640888e3bb68dafb" providerId="LiveId" clId="{FCAA4EC3-AFD4-42F2-80ED-28ADD1F590F5}" dt="2021-04-02T21:37:36.731" v="757" actId="20577"/>
      <pc:docMkLst>
        <pc:docMk/>
      </pc:docMkLst>
      <pc:sldChg chg="modSp mod">
        <pc:chgData name="Jan Harms" userId="640888e3bb68dafb" providerId="LiveId" clId="{FCAA4EC3-AFD4-42F2-80ED-28ADD1F590F5}" dt="2021-04-02T21:37:36.731" v="757" actId="20577"/>
        <pc:sldMkLst>
          <pc:docMk/>
          <pc:sldMk cId="3828140017" sldId="261"/>
        </pc:sldMkLst>
        <pc:spChg chg="mod">
          <ac:chgData name="Jan Harms" userId="640888e3bb68dafb" providerId="LiveId" clId="{FCAA4EC3-AFD4-42F2-80ED-28ADD1F590F5}" dt="2021-04-02T21:37:36.731" v="757" actId="20577"/>
          <ac:spMkLst>
            <pc:docMk/>
            <pc:sldMk cId="3828140017" sldId="261"/>
            <ac:spMk id="9" creationId="{A52F1690-D335-49A9-9638-5C17CB319F08}"/>
          </ac:spMkLst>
        </pc:spChg>
      </pc:sldChg>
      <pc:sldChg chg="addSp delSp modSp mod">
        <pc:chgData name="Jan Harms" userId="640888e3bb68dafb" providerId="LiveId" clId="{FCAA4EC3-AFD4-42F2-80ED-28ADD1F590F5}" dt="2021-04-02T21:18:50.029" v="44" actId="20577"/>
        <pc:sldMkLst>
          <pc:docMk/>
          <pc:sldMk cId="3400975212" sldId="267"/>
        </pc:sldMkLst>
        <pc:spChg chg="del">
          <ac:chgData name="Jan Harms" userId="640888e3bb68dafb" providerId="LiveId" clId="{FCAA4EC3-AFD4-42F2-80ED-28ADD1F590F5}" dt="2021-04-02T21:17:18.409" v="20" actId="478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FCAA4EC3-AFD4-42F2-80ED-28ADD1F590F5}" dt="2021-04-02T21:18:16.480" v="29" actId="1076"/>
          <ac:spMkLst>
            <pc:docMk/>
            <pc:sldMk cId="3400975212" sldId="267"/>
            <ac:spMk id="6" creationId="{3C414DB1-28E0-405F-8233-D574F63D2D87}"/>
          </ac:spMkLst>
        </pc:spChg>
        <pc:spChg chg="del">
          <ac:chgData name="Jan Harms" userId="640888e3bb68dafb" providerId="LiveId" clId="{FCAA4EC3-AFD4-42F2-80ED-28ADD1F590F5}" dt="2021-04-02T21:17:17.095" v="19" actId="478"/>
          <ac:spMkLst>
            <pc:docMk/>
            <pc:sldMk cId="3400975212" sldId="267"/>
            <ac:spMk id="7" creationId="{84370E2B-4601-40A5-8379-D1A90567CCE2}"/>
          </ac:spMkLst>
        </pc:spChg>
        <pc:spChg chg="mod">
          <ac:chgData name="Jan Harms" userId="640888e3bb68dafb" providerId="LiveId" clId="{FCAA4EC3-AFD4-42F2-80ED-28ADD1F590F5}" dt="2021-04-02T21:18:50.029" v="44" actId="20577"/>
          <ac:spMkLst>
            <pc:docMk/>
            <pc:sldMk cId="3400975212" sldId="267"/>
            <ac:spMk id="10" creationId="{4AC92FD3-E908-4BA1-AC63-E824D07371F9}"/>
          </ac:spMkLst>
        </pc:spChg>
        <pc:picChg chg="del">
          <ac:chgData name="Jan Harms" userId="640888e3bb68dafb" providerId="LiveId" clId="{FCAA4EC3-AFD4-42F2-80ED-28ADD1F590F5}" dt="2021-04-02T21:17:13.334" v="18" actId="478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FCAA4EC3-AFD4-42F2-80ED-28ADD1F590F5}" dt="2021-04-02T21:18:03.454" v="26" actId="1076"/>
          <ac:picMkLst>
            <pc:docMk/>
            <pc:sldMk cId="3400975212" sldId="267"/>
            <ac:picMk id="8" creationId="{2DB1728A-3942-434D-AA75-FEFBDF527AC0}"/>
          </ac:picMkLst>
        </pc:picChg>
        <pc:picChg chg="del">
          <ac:chgData name="Jan Harms" userId="640888e3bb68dafb" providerId="LiveId" clId="{FCAA4EC3-AFD4-42F2-80ED-28ADD1F590F5}" dt="2021-04-02T21:17:19.391" v="21" actId="478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FCAA4EC3-AFD4-42F2-80ED-28ADD1F590F5}" dt="2021-04-02T21:14:24.337" v="5" actId="478"/>
        <pc:sldMkLst>
          <pc:docMk/>
          <pc:sldMk cId="831844173" sldId="268"/>
        </pc:sldMkLst>
        <pc:spChg chg="mod">
          <ac:chgData name="Jan Harms" userId="640888e3bb68dafb" providerId="LiveId" clId="{FCAA4EC3-AFD4-42F2-80ED-28ADD1F590F5}" dt="2021-04-02T21:14:21.969" v="4" actId="1076"/>
          <ac:spMkLst>
            <pc:docMk/>
            <pc:sldMk cId="831844173" sldId="268"/>
            <ac:spMk id="2" creationId="{1FD38F8E-FAA8-450C-AB29-1C52A8D1974A}"/>
          </ac:spMkLst>
        </pc:spChg>
        <pc:spChg chg="del">
          <ac:chgData name="Jan Harms" userId="640888e3bb68dafb" providerId="LiveId" clId="{FCAA4EC3-AFD4-42F2-80ED-28ADD1F590F5}" dt="2021-04-02T21:14:24.337" v="5" actId="478"/>
          <ac:spMkLst>
            <pc:docMk/>
            <pc:sldMk cId="831844173" sldId="268"/>
            <ac:spMk id="9" creationId="{3094B410-664A-401D-956E-3330BFD064AD}"/>
          </ac:spMkLst>
        </pc:spChg>
        <pc:picChg chg="add mod">
          <ac:chgData name="Jan Harms" userId="640888e3bb68dafb" providerId="LiveId" clId="{FCAA4EC3-AFD4-42F2-80ED-28ADD1F590F5}" dt="2021-04-02T21:14:15.272" v="2" actId="1076"/>
          <ac:picMkLst>
            <pc:docMk/>
            <pc:sldMk cId="831844173" sldId="268"/>
            <ac:picMk id="5" creationId="{6AE23A12-D570-439F-8CD2-2A462F72E6B5}"/>
          </ac:picMkLst>
        </pc:picChg>
        <pc:picChg chg="mod">
          <ac:chgData name="Jan Harms" userId="640888e3bb68dafb" providerId="LiveId" clId="{FCAA4EC3-AFD4-42F2-80ED-28ADD1F590F5}" dt="2021-04-02T21:14:19.039" v="3" actId="1076"/>
          <ac:picMkLst>
            <pc:docMk/>
            <pc:sldMk cId="831844173" sldId="268"/>
            <ac:picMk id="8" creationId="{32BFA4CD-86A2-4BD4-983F-91F1E90B6221}"/>
          </ac:picMkLst>
        </pc:picChg>
        <pc:picChg chg="del">
          <ac:chgData name="Jan Harms" userId="640888e3bb68dafb" providerId="LiveId" clId="{FCAA4EC3-AFD4-42F2-80ED-28ADD1F590F5}" dt="2021-04-02T21:13:11.250" v="0" actId="478"/>
          <ac:picMkLst>
            <pc:docMk/>
            <pc:sldMk cId="831844173" sldId="268"/>
            <ac:picMk id="10" creationId="{09281BD0-6DC9-486C-871A-1891F070C8DD}"/>
          </ac:picMkLst>
        </pc:picChg>
      </pc:sldChg>
      <pc:sldChg chg="modSp mod">
        <pc:chgData name="Jan Harms" userId="640888e3bb68dafb" providerId="LiveId" clId="{FCAA4EC3-AFD4-42F2-80ED-28ADD1F590F5}" dt="2021-04-02T21:34:11.124" v="697" actId="20577"/>
        <pc:sldMkLst>
          <pc:docMk/>
          <pc:sldMk cId="2442842146" sldId="270"/>
        </pc:sldMkLst>
        <pc:spChg chg="mod">
          <ac:chgData name="Jan Harms" userId="640888e3bb68dafb" providerId="LiveId" clId="{FCAA4EC3-AFD4-42F2-80ED-28ADD1F590F5}" dt="2021-04-02T21:34:11.124" v="697" actId="20577"/>
          <ac:spMkLst>
            <pc:docMk/>
            <pc:sldMk cId="2442842146" sldId="270"/>
            <ac:spMk id="8" creationId="{ADBF2A77-A0E0-42C1-B0DB-A09D5E9CDFAD}"/>
          </ac:spMkLst>
        </pc:spChg>
      </pc:sldChg>
      <pc:sldChg chg="modSp mod">
        <pc:chgData name="Jan Harms" userId="640888e3bb68dafb" providerId="LiveId" clId="{FCAA4EC3-AFD4-42F2-80ED-28ADD1F590F5}" dt="2021-04-02T21:15:49.740" v="14" actId="20577"/>
        <pc:sldMkLst>
          <pc:docMk/>
          <pc:sldMk cId="3056049429" sldId="275"/>
        </pc:sldMkLst>
        <pc:spChg chg="mod">
          <ac:chgData name="Jan Harms" userId="640888e3bb68dafb" providerId="LiveId" clId="{FCAA4EC3-AFD4-42F2-80ED-28ADD1F590F5}" dt="2021-04-02T21:15:49.740" v="14" actId="20577"/>
          <ac:spMkLst>
            <pc:docMk/>
            <pc:sldMk cId="3056049429" sldId="275"/>
            <ac:spMk id="9" creationId="{FEA5044E-2260-43FA-BECA-6E99DF6A3564}"/>
          </ac:spMkLst>
        </pc:spChg>
      </pc:sldChg>
      <pc:sldChg chg="modSp mod">
        <pc:chgData name="Jan Harms" userId="640888e3bb68dafb" providerId="LiveId" clId="{FCAA4EC3-AFD4-42F2-80ED-28ADD1F590F5}" dt="2021-04-02T21:16:25.939" v="15" actId="1076"/>
        <pc:sldMkLst>
          <pc:docMk/>
          <pc:sldMk cId="3679761685" sldId="278"/>
        </pc:sldMkLst>
        <pc:spChg chg="mod">
          <ac:chgData name="Jan Harms" userId="640888e3bb68dafb" providerId="LiveId" clId="{FCAA4EC3-AFD4-42F2-80ED-28ADD1F590F5}" dt="2021-04-02T21:16:25.939" v="15" actId="1076"/>
          <ac:spMkLst>
            <pc:docMk/>
            <pc:sldMk cId="3679761685" sldId="278"/>
            <ac:spMk id="17" creationId="{BAE999D1-2091-4AD5-8246-1070B43557D4}"/>
          </ac:spMkLst>
        </pc:spChg>
      </pc:sldChg>
      <pc:sldChg chg="modSp mod">
        <pc:chgData name="Jan Harms" userId="640888e3bb68dafb" providerId="LiveId" clId="{FCAA4EC3-AFD4-42F2-80ED-28ADD1F590F5}" dt="2021-04-02T21:36:28.928" v="755" actId="1076"/>
        <pc:sldMkLst>
          <pc:docMk/>
          <pc:sldMk cId="4181679553" sldId="280"/>
        </pc:sldMkLst>
        <pc:spChg chg="mod">
          <ac:chgData name="Jan Harms" userId="640888e3bb68dafb" providerId="LiveId" clId="{FCAA4EC3-AFD4-42F2-80ED-28ADD1F590F5}" dt="2021-04-02T21:35:53.883" v="733" actId="5793"/>
          <ac:spMkLst>
            <pc:docMk/>
            <pc:sldMk cId="4181679553" sldId="280"/>
            <ac:spMk id="17" creationId="{11450510-6656-46FB-9CC5-9FED1DC8939A}"/>
          </ac:spMkLst>
        </pc:spChg>
        <pc:spChg chg="mod">
          <ac:chgData name="Jan Harms" userId="640888e3bb68dafb" providerId="LiveId" clId="{FCAA4EC3-AFD4-42F2-80ED-28ADD1F590F5}" dt="2021-04-02T21:36:28.928" v="755" actId="1076"/>
          <ac:spMkLst>
            <pc:docMk/>
            <pc:sldMk cId="4181679553" sldId="280"/>
            <ac:spMk id="20" creationId="{56B610D3-2548-4DE4-B5AD-1ABAFFECD3A1}"/>
          </ac:spMkLst>
        </pc:spChg>
        <pc:spChg chg="mod">
          <ac:chgData name="Jan Harms" userId="640888e3bb68dafb" providerId="LiveId" clId="{FCAA4EC3-AFD4-42F2-80ED-28ADD1F590F5}" dt="2021-04-02T21:36:08.541" v="734" actId="1076"/>
          <ac:spMkLst>
            <pc:docMk/>
            <pc:sldMk cId="4181679553" sldId="280"/>
            <ac:spMk id="21" creationId="{458166A9-89E8-437F-BB2F-749CCF11549A}"/>
          </ac:spMkLst>
        </pc:spChg>
        <pc:picChg chg="mod">
          <ac:chgData name="Jan Harms" userId="640888e3bb68dafb" providerId="LiveId" clId="{FCAA4EC3-AFD4-42F2-80ED-28ADD1F590F5}" dt="2021-04-02T21:36:24.959" v="754" actId="14100"/>
          <ac:picMkLst>
            <pc:docMk/>
            <pc:sldMk cId="4181679553" sldId="280"/>
            <ac:picMk id="19" creationId="{F5B7900A-81A8-44C5-8A7C-BC721DED1B18}"/>
          </ac:picMkLst>
        </pc:picChg>
      </pc:sldChg>
      <pc:sldChg chg="modSp mod">
        <pc:chgData name="Jan Harms" userId="640888e3bb68dafb" providerId="LiveId" clId="{FCAA4EC3-AFD4-42F2-80ED-28ADD1F590F5}" dt="2021-04-02T21:30:05.530" v="460" actId="21"/>
        <pc:sldMkLst>
          <pc:docMk/>
          <pc:sldMk cId="3514607934" sldId="282"/>
        </pc:sldMkLst>
        <pc:spChg chg="mod">
          <ac:chgData name="Jan Harms" userId="640888e3bb68dafb" providerId="LiveId" clId="{FCAA4EC3-AFD4-42F2-80ED-28ADD1F590F5}" dt="2021-04-02T21:30:05.530" v="460" actId="21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del mod">
        <pc:chgData name="Jan Harms" userId="640888e3bb68dafb" providerId="LiveId" clId="{FCAA4EC3-AFD4-42F2-80ED-28ADD1F590F5}" dt="2021-04-02T21:29:19.456" v="392" actId="20577"/>
        <pc:sldMkLst>
          <pc:docMk/>
          <pc:sldMk cId="3344456583" sldId="283"/>
        </pc:sldMkLst>
        <pc:spChg chg="mod">
          <ac:chgData name="Jan Harms" userId="640888e3bb68dafb" providerId="LiveId" clId="{FCAA4EC3-AFD4-42F2-80ED-28ADD1F590F5}" dt="2021-04-02T21:29:19.456" v="392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FCAA4EC3-AFD4-42F2-80ED-28ADD1F590F5}" dt="2021-04-02T21:28:35.363" v="368" actId="20577"/>
          <ac:spMkLst>
            <pc:docMk/>
            <pc:sldMk cId="3344456583" sldId="283"/>
            <ac:spMk id="7" creationId="{1D6EC9C5-71EB-4EC0-B354-122323EEE2B4}"/>
          </ac:spMkLst>
        </pc:spChg>
      </pc:sldChg>
    </pc:docChg>
  </pc:docChgLst>
  <pc:docChgLst>
    <pc:chgData name="Jan Harms" userId="640888e3bb68dafb" providerId="LiveId" clId="{7EEA7622-E68A-4F18-B38B-FAA82AF56E48}"/>
    <pc:docChg chg="undo custSel addSld delSld modSld sldOrd">
      <pc:chgData name="Jan Harms" userId="640888e3bb68dafb" providerId="LiveId" clId="{7EEA7622-E68A-4F18-B38B-FAA82AF56E48}" dt="2021-05-13T11:02:34.073" v="703" actId="20577"/>
      <pc:docMkLst>
        <pc:docMk/>
      </pc:docMkLst>
      <pc:sldChg chg="del">
        <pc:chgData name="Jan Harms" userId="640888e3bb68dafb" providerId="LiveId" clId="{7EEA7622-E68A-4F18-B38B-FAA82AF56E48}" dt="2021-05-13T06:53:24.598" v="592" actId="47"/>
        <pc:sldMkLst>
          <pc:docMk/>
          <pc:sldMk cId="2997035751" sldId="262"/>
        </pc:sldMkLst>
      </pc:sldChg>
      <pc:sldChg chg="add">
        <pc:chgData name="Jan Harms" userId="640888e3bb68dafb" providerId="LiveId" clId="{7EEA7622-E68A-4F18-B38B-FAA82AF56E48}" dt="2021-05-13T07:54:37.956" v="649"/>
        <pc:sldMkLst>
          <pc:docMk/>
          <pc:sldMk cId="384233327" sldId="267"/>
        </pc:sldMkLst>
      </pc:sldChg>
      <pc:sldChg chg="addSp delSp modSp del modTransition modAnim">
        <pc:chgData name="Jan Harms" userId="640888e3bb68dafb" providerId="LiveId" clId="{7EEA7622-E68A-4F18-B38B-FAA82AF56E48}" dt="2021-05-13T07:54:32.757" v="648" actId="2696"/>
        <pc:sldMkLst>
          <pc:docMk/>
          <pc:sldMk cId="3690516445" sldId="26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690516445" sldId="267"/>
            <ac:picMk id="4" creationId="{989397C0-B589-4648-8318-7407AE7A966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8:58:12.222" v="676" actId="1038"/>
        <pc:sldMkLst>
          <pc:docMk/>
          <pc:sldMk cId="831844173" sldId="268"/>
        </pc:sldMkLst>
        <pc:spChg chg="mod">
          <ac:chgData name="Jan Harms" userId="640888e3bb68dafb" providerId="LiveId" clId="{7EEA7622-E68A-4F18-B38B-FAA82AF56E48}" dt="2021-05-13T08:58:12.222" v="676" actId="1038"/>
          <ac:spMkLst>
            <pc:docMk/>
            <pc:sldMk cId="831844173" sldId="268"/>
            <ac:spMk id="2" creationId="{1FD38F8E-FAA8-450C-AB29-1C52A8D1974A}"/>
          </ac:spMkLst>
        </pc:spChg>
        <pc:picChg chg="add del mod">
          <ac:chgData name="Jan Harms" userId="640888e3bb68dafb" providerId="LiveId" clId="{7EEA7622-E68A-4F18-B38B-FAA82AF56E48}" dt="2021-05-13T07:34:28.898" v="645"/>
          <ac:picMkLst>
            <pc:docMk/>
            <pc:sldMk cId="831844173" sldId="268"/>
            <ac:picMk id="4" creationId="{99E72FDB-EE3F-4C0E-95BC-B77DD86F1214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831844173" sldId="268"/>
            <ac:picMk id="6" creationId="{8CE738D7-9515-4317-91CA-D5BCCD6FCEF9}"/>
          </ac:picMkLst>
        </pc:picChg>
        <pc:picChg chg="add del mod">
          <ac:chgData name="Jan Harms" userId="640888e3bb68dafb" providerId="LiveId" clId="{7EEA7622-E68A-4F18-B38B-FAA82AF56E48}" dt="2021-05-13T08:45:05.477" v="671" actId="478"/>
          <ac:picMkLst>
            <pc:docMk/>
            <pc:sldMk cId="831844173" sldId="268"/>
            <ac:picMk id="7" creationId="{2F41700D-737D-481E-926E-5CA041DB8B5C}"/>
          </ac:picMkLst>
        </pc:picChg>
      </pc:sldChg>
      <pc:sldChg chg="del">
        <pc:chgData name="Jan Harms" userId="640888e3bb68dafb" providerId="LiveId" clId="{7EEA7622-E68A-4F18-B38B-FAA82AF56E48}" dt="2021-05-13T06:53:51.323" v="595" actId="47"/>
        <pc:sldMkLst>
          <pc:docMk/>
          <pc:sldMk cId="4294868331" sldId="272"/>
        </pc:sldMkLst>
      </pc:sldChg>
      <pc:sldChg chg="add">
        <pc:chgData name="Jan Harms" userId="640888e3bb68dafb" providerId="LiveId" clId="{7EEA7622-E68A-4F18-B38B-FAA82AF56E48}" dt="2021-05-13T07:54:46.069" v="651"/>
        <pc:sldMkLst>
          <pc:docMk/>
          <pc:sldMk cId="1627913342" sldId="273"/>
        </pc:sldMkLst>
      </pc:sldChg>
      <pc:sldChg chg="addSp delSp modSp del mod modTransition modAnim">
        <pc:chgData name="Jan Harms" userId="640888e3bb68dafb" providerId="LiveId" clId="{7EEA7622-E68A-4F18-B38B-FAA82AF56E48}" dt="2021-05-13T07:54:41.413" v="650" actId="2696"/>
        <pc:sldMkLst>
          <pc:docMk/>
          <pc:sldMk cId="2853042365" sldId="273"/>
        </pc:sldMkLst>
        <pc:spChg chg="add mod">
          <ac:chgData name="Jan Harms" userId="640888e3bb68dafb" providerId="LiveId" clId="{7EEA7622-E68A-4F18-B38B-FAA82AF56E48}" dt="2021-05-13T06:51:46.102" v="537" actId="1076"/>
          <ac:spMkLst>
            <pc:docMk/>
            <pc:sldMk cId="2853042365" sldId="273"/>
            <ac:spMk id="4" creationId="{4892634F-C29B-454F-A0C9-68EA56227AFF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1" creationId="{E6B8A29F-D5AB-4117-843E-4BE6C23E0025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3" creationId="{6D447B23-CE6A-4FDD-8347-CC0B612FBBD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5" creationId="{C1F437B5-214D-432A-8B3C-C3D9114CE999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7" creationId="{2623EACF-65F8-4CDE-99D3-38E19E17E3C8}"/>
          </ac:spMkLst>
        </pc:spChg>
        <pc:spChg chg="del">
          <ac:chgData name="Jan Harms" userId="640888e3bb68dafb" providerId="LiveId" clId="{7EEA7622-E68A-4F18-B38B-FAA82AF56E48}" dt="2021-05-13T06:46:16.814" v="82" actId="478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7EEA7622-E68A-4F18-B38B-FAA82AF56E48}" dt="2021-05-13T06:51:55.793" v="551" actId="121"/>
          <ac:spMkLst>
            <pc:docMk/>
            <pc:sldMk cId="2853042365" sldId="273"/>
            <ac:spMk id="23" creationId="{4475B6DF-A868-4D08-AD9E-1171E2F7D317}"/>
          </ac:spMkLst>
        </pc:spChg>
        <pc:spChg chg="mod">
          <ac:chgData name="Jan Harms" userId="640888e3bb68dafb" providerId="LiveId" clId="{7EEA7622-E68A-4F18-B38B-FAA82AF56E48}" dt="2021-05-13T06:52:54.100" v="563" actId="20577"/>
          <ac:spMkLst>
            <pc:docMk/>
            <pc:sldMk cId="2853042365" sldId="273"/>
            <ac:spMk id="24" creationId="{701FF555-BBE1-46C3-BE40-0AC25B38FB5E}"/>
          </ac:spMkLst>
        </pc:spChg>
        <pc:spChg chg="mod">
          <ac:chgData name="Jan Harms" userId="640888e3bb68dafb" providerId="LiveId" clId="{7EEA7622-E68A-4F18-B38B-FAA82AF56E48}" dt="2021-05-13T06:53:05.581" v="591" actId="20577"/>
          <ac:spMkLst>
            <pc:docMk/>
            <pc:sldMk cId="2853042365" sldId="273"/>
            <ac:spMk id="25" creationId="{7400C830-E772-409F-88F4-17E9AD45E1E0}"/>
          </ac:spMkLst>
        </pc:spChg>
        <pc:picChg chg="mod">
          <ac:chgData name="Jan Harms" userId="640888e3bb68dafb" providerId="LiveId" clId="{7EEA7622-E68A-4F18-B38B-FAA82AF56E48}" dt="2021-05-13T06:46:30.668" v="87" actId="1076"/>
          <ac:picMkLst>
            <pc:docMk/>
            <pc:sldMk cId="2853042365" sldId="273"/>
            <ac:picMk id="5" creationId="{F284E7FF-72AE-4E02-A22D-B85E0FBB1DC7}"/>
          </ac:picMkLst>
        </pc:pic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853042365" sldId="273"/>
            <ac:picMk id="6" creationId="{64985D7A-84FE-4753-81E9-E27207BD74DD}"/>
          </ac:picMkLst>
        </pc:picChg>
        <pc:picChg chg="del">
          <ac:chgData name="Jan Harms" userId="640888e3bb68dafb" providerId="LiveId" clId="{7EEA7622-E68A-4F18-B38B-FAA82AF56E48}" dt="2021-05-13T06:46:16.814" v="82" actId="478"/>
          <ac:picMkLst>
            <pc:docMk/>
            <pc:sldMk cId="2853042365" sldId="273"/>
            <ac:picMk id="9" creationId="{51819906-2232-469D-842D-3C96AECDC4D2}"/>
          </ac:picMkLst>
        </pc:picChg>
        <pc:picChg chg="del">
          <ac:chgData name="Jan Harms" userId="640888e3bb68dafb" providerId="LiveId" clId="{7EEA7622-E68A-4F18-B38B-FAA82AF56E48}" dt="2021-05-13T06:46:11.148" v="81" actId="478"/>
          <ac:picMkLst>
            <pc:docMk/>
            <pc:sldMk cId="2853042365" sldId="273"/>
            <ac:picMk id="22" creationId="{A1538C0C-C0EA-43E1-8DE1-B10298ABED33}"/>
          </ac:picMkLst>
        </pc:pic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0" creationId="{E2BCCFE3-CE15-4AAB-A1DD-F585B0767443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2" creationId="{01D74D85-97DA-46D5-95E1-BEB305C4E08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4" creationId="{BB224C31-A247-4D11-95F1-1B36C9531FB0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6" creationId="{A3A0974F-17DA-4CF8-8868-9222AD58521E}"/>
          </ac:cxnSpMkLst>
        </pc:cxnChg>
        <pc:cxnChg chg="del">
          <ac:chgData name="Jan Harms" userId="640888e3bb68dafb" providerId="LiveId" clId="{7EEA7622-E68A-4F18-B38B-FAA82AF56E48}" dt="2021-05-13T06:46:16.814" v="82" actId="47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delSp modSp mod modTransition delAnim modAnim">
        <pc:chgData name="Jan Harms" userId="640888e3bb68dafb" providerId="LiveId" clId="{7EEA7622-E68A-4F18-B38B-FAA82AF56E48}" dt="2021-05-13T09:02:33.265" v="677" actId="478"/>
        <pc:sldMkLst>
          <pc:docMk/>
          <pc:sldMk cId="3056049429" sldId="27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056049429" sldId="275"/>
            <ac:picMk id="5" creationId="{34AB5E60-80EA-48EF-BA6B-4A3071B2BB70}"/>
          </ac:picMkLst>
        </pc:picChg>
        <pc:picChg chg="add del mod">
          <ac:chgData name="Jan Harms" userId="640888e3bb68dafb" providerId="LiveId" clId="{7EEA7622-E68A-4F18-B38B-FAA82AF56E48}" dt="2021-05-13T09:02:33.265" v="677" actId="478"/>
          <ac:picMkLst>
            <pc:docMk/>
            <pc:sldMk cId="3056049429" sldId="275"/>
            <ac:picMk id="6" creationId="{88B59868-EAAF-464C-9646-ECD5E3A176CA}"/>
          </ac:picMkLst>
        </pc:picChg>
      </pc:sldChg>
      <pc:sldChg chg="addSp delSp modSp mod ord modTransition delAnim modAnim">
        <pc:chgData name="Jan Harms" userId="640888e3bb68dafb" providerId="LiveId" clId="{7EEA7622-E68A-4F18-B38B-FAA82AF56E48}" dt="2021-05-13T09:02:43.359" v="680" actId="478"/>
        <pc:sldMkLst>
          <pc:docMk/>
          <pc:sldMk cId="190184856" sldId="276"/>
        </pc:sldMkLst>
        <pc:picChg chg="add del mod">
          <ac:chgData name="Jan Harms" userId="640888e3bb68dafb" providerId="LiveId" clId="{7EEA7622-E68A-4F18-B38B-FAA82AF56E48}" dt="2021-05-13T08:19:17.888" v="659"/>
          <ac:picMkLst>
            <pc:docMk/>
            <pc:sldMk cId="190184856" sldId="276"/>
            <ac:picMk id="5" creationId="{6DC11130-5D90-43A4-9B51-3C4696B1819F}"/>
          </ac:picMkLst>
        </pc:picChg>
        <pc:picChg chg="add del mod">
          <ac:chgData name="Jan Harms" userId="640888e3bb68dafb" providerId="LiveId" clId="{7EEA7622-E68A-4F18-B38B-FAA82AF56E48}" dt="2021-05-13T08:25:02.438" v="663"/>
          <ac:picMkLst>
            <pc:docMk/>
            <pc:sldMk cId="190184856" sldId="276"/>
            <ac:picMk id="6" creationId="{AD3EFC49-8922-47E5-8D6B-9CF90B051A2C}"/>
          </ac:picMkLst>
        </pc:picChg>
        <pc:picChg chg="add del mod">
          <ac:chgData name="Jan Harms" userId="640888e3bb68dafb" providerId="LiveId" clId="{7EEA7622-E68A-4F18-B38B-FAA82AF56E48}" dt="2021-05-13T09:02:43.359" v="680" actId="478"/>
          <ac:picMkLst>
            <pc:docMk/>
            <pc:sldMk cId="190184856" sldId="276"/>
            <ac:picMk id="13" creationId="{47A4CEAA-0196-4635-B5AC-9D9BF9D0A157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51.834" v="681" actId="478"/>
        <pc:sldMkLst>
          <pc:docMk/>
          <pc:sldMk cId="2706825671" sldId="277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06825671" sldId="277"/>
            <ac:picMk id="6" creationId="{EBFA0582-3425-42EB-AB41-D5E111459097}"/>
          </ac:picMkLst>
        </pc:picChg>
        <pc:picChg chg="add del mod">
          <ac:chgData name="Jan Harms" userId="640888e3bb68dafb" providerId="LiveId" clId="{7EEA7622-E68A-4F18-B38B-FAA82AF56E48}" dt="2021-05-13T08:15:42.760" v="657"/>
          <ac:picMkLst>
            <pc:docMk/>
            <pc:sldMk cId="2706825671" sldId="277"/>
            <ac:picMk id="8" creationId="{F14CEC7E-2BE6-43A6-9585-953CCB21B480}"/>
          </ac:picMkLst>
        </pc:picChg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706825671" sldId="277"/>
            <ac:picMk id="9" creationId="{21C661AA-47D3-44D3-A375-040EC563E66F}"/>
          </ac:picMkLst>
        </pc:picChg>
        <pc:picChg chg="add del mod">
          <ac:chgData name="Jan Harms" userId="640888e3bb68dafb" providerId="LiveId" clId="{7EEA7622-E68A-4F18-B38B-FAA82AF56E48}" dt="2021-05-13T08:27:55.137" v="664"/>
          <ac:picMkLst>
            <pc:docMk/>
            <pc:sldMk cId="2706825671" sldId="277"/>
            <ac:picMk id="11" creationId="{EF4F0593-4ECD-4A7C-8840-838EC9889617}"/>
          </ac:picMkLst>
        </pc:picChg>
        <pc:picChg chg="add del mod">
          <ac:chgData name="Jan Harms" userId="640888e3bb68dafb" providerId="LiveId" clId="{7EEA7622-E68A-4F18-B38B-FAA82AF56E48}" dt="2021-05-13T08:27:59.306" v="665"/>
          <ac:picMkLst>
            <pc:docMk/>
            <pc:sldMk cId="2706825671" sldId="277"/>
            <ac:picMk id="15" creationId="{B0FD2E3D-A12F-4CD0-A29B-8337AEBCE79A}"/>
          </ac:picMkLst>
        </pc:picChg>
        <pc:picChg chg="add del mod">
          <ac:chgData name="Jan Harms" userId="640888e3bb68dafb" providerId="LiveId" clId="{7EEA7622-E68A-4F18-B38B-FAA82AF56E48}" dt="2021-05-13T09:02:51.834" v="681" actId="478"/>
          <ac:picMkLst>
            <pc:docMk/>
            <pc:sldMk cId="2706825671" sldId="277"/>
            <ac:picMk id="16" creationId="{FE1B50D9-4B3B-4A67-9C37-44AAD291E6E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09:02:40.362" v="679" actId="478"/>
        <pc:sldMkLst>
          <pc:docMk/>
          <pc:sldMk cId="2932830561" sldId="278"/>
        </pc:sldMkLst>
        <pc:picChg chg="add del mod">
          <ac:chgData name="Jan Harms" userId="640888e3bb68dafb" providerId="LiveId" clId="{7EEA7622-E68A-4F18-B38B-FAA82AF56E48}" dt="2021-05-13T08:21:08.932" v="660"/>
          <ac:picMkLst>
            <pc:docMk/>
            <pc:sldMk cId="2932830561" sldId="278"/>
            <ac:picMk id="6" creationId="{63EBD400-E9AA-4744-A9EF-631FDF349D55}"/>
          </ac:picMkLst>
        </pc:picChg>
        <pc:picChg chg="add del mod">
          <ac:chgData name="Jan Harms" userId="640888e3bb68dafb" providerId="LiveId" clId="{7EEA7622-E68A-4F18-B38B-FAA82AF56E48}" dt="2021-05-13T08:21:48.116" v="661"/>
          <ac:picMkLst>
            <pc:docMk/>
            <pc:sldMk cId="2932830561" sldId="278"/>
            <ac:picMk id="9" creationId="{921ED0AD-1DD6-49E7-8D0D-F4C9CB5CD740}"/>
          </ac:picMkLst>
        </pc:picChg>
        <pc:picChg chg="add del mod">
          <ac:chgData name="Jan Harms" userId="640888e3bb68dafb" providerId="LiveId" clId="{7EEA7622-E68A-4F18-B38B-FAA82AF56E48}" dt="2021-05-13T08:31:22.095" v="666"/>
          <ac:picMkLst>
            <pc:docMk/>
            <pc:sldMk cId="2932830561" sldId="278"/>
            <ac:picMk id="11" creationId="{866FECA7-D41E-43FC-951B-82DF0593E2ED}"/>
          </ac:picMkLst>
        </pc:picChg>
        <pc:picChg chg="add del mod">
          <ac:chgData name="Jan Harms" userId="640888e3bb68dafb" providerId="LiveId" clId="{7EEA7622-E68A-4F18-B38B-FAA82AF56E48}" dt="2021-05-13T08:31:27.176" v="667"/>
          <ac:picMkLst>
            <pc:docMk/>
            <pc:sldMk cId="2932830561" sldId="278"/>
            <ac:picMk id="13" creationId="{4AE293D8-F4F7-4B3E-BE7D-5E04EB8BEC15}"/>
          </ac:picMkLst>
        </pc:picChg>
        <pc:picChg chg="add del mod">
          <ac:chgData name="Jan Harms" userId="640888e3bb68dafb" providerId="LiveId" clId="{7EEA7622-E68A-4F18-B38B-FAA82AF56E48}" dt="2021-05-13T08:31:53.916" v="669"/>
          <ac:picMkLst>
            <pc:docMk/>
            <pc:sldMk cId="2932830561" sldId="278"/>
            <ac:picMk id="14" creationId="{3368A2E9-2337-45A6-9448-1DCA72E4E4C4}"/>
          </ac:picMkLst>
        </pc:picChg>
        <pc:picChg chg="add del mod">
          <ac:chgData name="Jan Harms" userId="640888e3bb68dafb" providerId="LiveId" clId="{7EEA7622-E68A-4F18-B38B-FAA82AF56E48}" dt="2021-05-13T09:02:40.362" v="679" actId="478"/>
          <ac:picMkLst>
            <pc:docMk/>
            <pc:sldMk cId="2932830561" sldId="278"/>
            <ac:picMk id="15" creationId="{190826D1-487A-4D7A-8F80-E430E5DDF1B2}"/>
          </ac:picMkLst>
        </pc:picChg>
      </pc:sldChg>
      <pc:sldChg chg="del">
        <pc:chgData name="Jan Harms" userId="640888e3bb68dafb" providerId="LiveId" clId="{7EEA7622-E68A-4F18-B38B-FAA82AF56E48}" dt="2021-05-13T06:39:49.152" v="2" actId="47"/>
        <pc:sldMkLst>
          <pc:docMk/>
          <pc:sldMk cId="257892512" sldId="279"/>
        </pc:sldMkLst>
      </pc:sldChg>
      <pc:sldChg chg="addSp delSp modSp add mod modTransition delAnim modAnim">
        <pc:chgData name="Jan Harms" userId="640888e3bb68dafb" providerId="LiveId" clId="{7EEA7622-E68A-4F18-B38B-FAA82AF56E48}" dt="2021-05-13T09:02:36.134" v="678" actId="478"/>
        <pc:sldMkLst>
          <pc:docMk/>
          <pc:sldMk cId="2710367663" sldId="280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2710367663" sldId="280"/>
            <ac:picMk id="6" creationId="{AFD96064-25C3-4AC2-B14E-62A90B63E1A9}"/>
          </ac:picMkLst>
        </pc:picChg>
        <pc:picChg chg="add del mod">
          <ac:chgData name="Jan Harms" userId="640888e3bb68dafb" providerId="LiveId" clId="{7EEA7622-E68A-4F18-B38B-FAA82AF56E48}" dt="2021-05-13T08:12:46.300" v="655"/>
          <ac:picMkLst>
            <pc:docMk/>
            <pc:sldMk cId="2710367663" sldId="280"/>
            <ac:picMk id="7" creationId="{7A03F348-AE62-47B5-88B9-4EE5173D60AF}"/>
          </ac:picMkLst>
        </pc:picChg>
        <pc:picChg chg="add del mod">
          <ac:chgData name="Jan Harms" userId="640888e3bb68dafb" providerId="LiveId" clId="{7EEA7622-E68A-4F18-B38B-FAA82AF56E48}" dt="2021-05-13T09:02:36.134" v="678" actId="478"/>
          <ac:picMkLst>
            <pc:docMk/>
            <pc:sldMk cId="2710367663" sldId="280"/>
            <ac:picMk id="9" creationId="{FD304E2A-765B-485B-85A3-C856C6EF59D5}"/>
          </ac:picMkLst>
        </pc:picChg>
      </pc:sldChg>
      <pc:sldChg chg="modSp del mod">
        <pc:chgData name="Jan Harms" userId="640888e3bb68dafb" providerId="LiveId" clId="{7EEA7622-E68A-4F18-B38B-FAA82AF56E48}" dt="2021-05-13T06:54:14.844" v="598" actId="2696"/>
        <pc:sldMkLst>
          <pc:docMk/>
          <pc:sldMk cId="3074054651" sldId="280"/>
        </pc:sldMkLst>
        <pc:spChg chg="mod">
          <ac:chgData name="Jan Harms" userId="640888e3bb68dafb" providerId="LiveId" clId="{7EEA7622-E68A-4F18-B38B-FAA82AF56E48}" dt="2021-05-13T06:45:08.212" v="79" actId="20577"/>
          <ac:spMkLst>
            <pc:docMk/>
            <pc:sldMk cId="3074054651" sldId="280"/>
            <ac:spMk id="2" creationId="{3A90B5F9-F470-4E6F-9760-F9646BBB6BC4}"/>
          </ac:spMkLst>
        </pc:spChg>
      </pc:sldChg>
      <pc:sldChg chg="del">
        <pc:chgData name="Jan Harms" userId="640888e3bb68dafb" providerId="LiveId" clId="{7EEA7622-E68A-4F18-B38B-FAA82AF56E48}" dt="2021-05-13T06:45:21.391" v="80" actId="47"/>
        <pc:sldMkLst>
          <pc:docMk/>
          <pc:sldMk cId="3295094077" sldId="281"/>
        </pc:sldMkLst>
      </pc:sldChg>
      <pc:sldChg chg="modSp mod modTransition">
        <pc:chgData name="Jan Harms" userId="640888e3bb68dafb" providerId="LiveId" clId="{7EEA7622-E68A-4F18-B38B-FAA82AF56E48}" dt="2021-05-13T07:54:20.770" v="647"/>
        <pc:sldMkLst>
          <pc:docMk/>
          <pc:sldMk cId="3344456583" sldId="283"/>
        </pc:sldMkLst>
        <pc:spChg chg="mod">
          <ac:chgData name="Jan Harms" userId="640888e3bb68dafb" providerId="LiveId" clId="{7EEA7622-E68A-4F18-B38B-FAA82AF56E48}" dt="2021-05-13T06:44:34.421" v="42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del mod">
        <pc:chgData name="Jan Harms" userId="640888e3bb68dafb" providerId="LiveId" clId="{7EEA7622-E68A-4F18-B38B-FAA82AF56E48}" dt="2021-05-13T07:13:33.365" v="613" actId="47"/>
        <pc:sldMkLst>
          <pc:docMk/>
          <pc:sldMk cId="2679548127" sldId="285"/>
        </pc:sldMkLst>
        <pc:spChg chg="del mod">
          <ac:chgData name="Jan Harms" userId="640888e3bb68dafb" providerId="LiveId" clId="{7EEA7622-E68A-4F18-B38B-FAA82AF56E48}" dt="2021-05-13T07:13:19.231" v="609" actId="21"/>
          <ac:spMkLst>
            <pc:docMk/>
            <pc:sldMk cId="2679548127" sldId="285"/>
            <ac:spMk id="10" creationId="{F4C94538-2FD4-422B-A8C1-895287CCB876}"/>
          </ac:spMkLst>
        </pc:spChg>
        <pc:spChg chg="del">
          <ac:chgData name="Jan Harms" userId="640888e3bb68dafb" providerId="LiveId" clId="{7EEA7622-E68A-4F18-B38B-FAA82AF56E48}" dt="2021-05-13T07:12:59.176" v="603" actId="478"/>
          <ac:spMkLst>
            <pc:docMk/>
            <pc:sldMk cId="2679548127" sldId="285"/>
            <ac:spMk id="16" creationId="{DDB83BD7-8E92-4FD8-9FDE-85AA27867730}"/>
          </ac:spMkLst>
        </pc:spChg>
        <pc:picChg chg="del mod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9" creationId="{AD556105-40FE-432E-A275-6DDDA422AB71}"/>
          </ac:picMkLst>
        </pc:picChg>
        <pc:picChg chg="del">
          <ac:chgData name="Jan Harms" userId="640888e3bb68dafb" providerId="LiveId" clId="{7EEA7622-E68A-4F18-B38B-FAA82AF56E48}" dt="2021-05-13T07:13:05.173" v="606" actId="478"/>
          <ac:picMkLst>
            <pc:docMk/>
            <pc:sldMk cId="2679548127" sldId="285"/>
            <ac:picMk id="15" creationId="{86BDF7A3-3A7A-453D-BFF5-698932E6DB43}"/>
          </ac:picMkLst>
        </pc:picChg>
        <pc:picChg chg="del">
          <ac:chgData name="Jan Harms" userId="640888e3bb68dafb" providerId="LiveId" clId="{7EEA7622-E68A-4F18-B38B-FAA82AF56E48}" dt="2021-05-13T07:13:19.231" v="609" actId="21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mod modTransition delAnim modAnim">
        <pc:chgData name="Jan Harms" userId="640888e3bb68dafb" providerId="LiveId" clId="{7EEA7622-E68A-4F18-B38B-FAA82AF56E48}" dt="2021-05-13T11:02:34.073" v="703" actId="20577"/>
        <pc:sldMkLst>
          <pc:docMk/>
          <pc:sldMk cId="4091306267" sldId="286"/>
        </pc:sldMkLst>
        <pc:spChg chg="mod">
          <ac:chgData name="Jan Harms" userId="640888e3bb68dafb" providerId="LiveId" clId="{7EEA7622-E68A-4F18-B38B-FAA82AF56E48}" dt="2021-05-13T11:02:34.073" v="703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7EEA7622-E68A-4F18-B38B-FAA82AF56E48}" dt="2021-05-13T07:14:00.668" v="643" actId="1076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EEA7622-E68A-4F18-B38B-FAA82AF56E48}" dt="2021-05-13T07:13:13.727" v="608" actId="478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7EEA7622-E68A-4F18-B38B-FAA82AF56E48}" dt="2021-05-13T07:13:56.811" v="642" actId="1076"/>
          <ac:spMkLst>
            <pc:docMk/>
            <pc:sldMk cId="4091306267" sldId="286"/>
            <ac:spMk id="21" creationId="{86D6C738-AFD9-4281-956D-6D3D6BBEF7B7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4091306267" sldId="286"/>
            <ac:picMk id="4" creationId="{3550C097-3920-4F63-B3B1-434234118C11}"/>
          </ac:picMkLst>
        </pc:picChg>
        <pc:picChg chg="add del mod">
          <ac:chgData name="Jan Harms" userId="640888e3bb68dafb" providerId="LiveId" clId="{7EEA7622-E68A-4F18-B38B-FAA82AF56E48}" dt="2021-05-13T08:45:09.583" v="672" actId="478"/>
          <ac:picMkLst>
            <pc:docMk/>
            <pc:sldMk cId="4091306267" sldId="286"/>
            <ac:picMk id="6" creationId="{135A2DB1-7754-43AF-8190-5D98B56E6BE5}"/>
          </ac:picMkLst>
        </pc:picChg>
        <pc:picChg chg="add mod">
          <ac:chgData name="Jan Harms" userId="640888e3bb68dafb" providerId="LiveId" clId="{7EEA7622-E68A-4F18-B38B-FAA82AF56E48}" dt="2021-05-13T07:13:52.562" v="641" actId="1076"/>
          <ac:picMkLst>
            <pc:docMk/>
            <pc:sldMk cId="4091306267" sldId="286"/>
            <ac:picMk id="16" creationId="{01D9C7B9-A526-4249-B95E-69F8F5D676CD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17" creationId="{61C48CFA-8AC8-4664-A078-2E7231A0291A}"/>
          </ac:picMkLst>
        </pc:picChg>
        <pc:picChg chg="add mod">
          <ac:chgData name="Jan Harms" userId="640888e3bb68dafb" providerId="LiveId" clId="{7EEA7622-E68A-4F18-B38B-FAA82AF56E48}" dt="2021-05-13T07:13:28.208" v="612" actId="1076"/>
          <ac:picMkLst>
            <pc:docMk/>
            <pc:sldMk cId="4091306267" sldId="286"/>
            <ac:picMk id="19" creationId="{57F5D39A-1F69-4304-BDB1-05965E329187}"/>
          </ac:picMkLst>
        </pc:picChg>
        <pc:picChg chg="del mod">
          <ac:chgData name="Jan Harms" userId="640888e3bb68dafb" providerId="LiveId" clId="{7EEA7622-E68A-4F18-B38B-FAA82AF56E48}" dt="2021-05-13T07:13:13.727" v="608" actId="478"/>
          <ac:picMkLst>
            <pc:docMk/>
            <pc:sldMk cId="4091306267" sldId="286"/>
            <ac:picMk id="22" creationId="{9CC5A134-3D22-411E-B22A-E480274E402C}"/>
          </ac:picMkLst>
        </pc:picChg>
      </pc:sldChg>
      <pc:sldChg chg="del">
        <pc:chgData name="Jan Harms" userId="640888e3bb68dafb" providerId="LiveId" clId="{7EEA7622-E68A-4F18-B38B-FAA82AF56E48}" dt="2021-05-13T06:43:07.438" v="28" actId="47"/>
        <pc:sldMkLst>
          <pc:docMk/>
          <pc:sldMk cId="3004365721" sldId="287"/>
        </pc:sldMkLst>
      </pc:sldChg>
      <pc:sldChg chg="del">
        <pc:chgData name="Jan Harms" userId="640888e3bb68dafb" providerId="LiveId" clId="{7EEA7622-E68A-4F18-B38B-FAA82AF56E48}" dt="2021-05-13T06:43:35.871" v="30" actId="47"/>
        <pc:sldMkLst>
          <pc:docMk/>
          <pc:sldMk cId="2138979324" sldId="288"/>
        </pc:sldMkLst>
      </pc:sldChg>
      <pc:sldChg chg="del">
        <pc:chgData name="Jan Harms" userId="640888e3bb68dafb" providerId="LiveId" clId="{7EEA7622-E68A-4F18-B38B-FAA82AF56E48}" dt="2021-05-13T07:07:59.490" v="600" actId="2696"/>
        <pc:sldMkLst>
          <pc:docMk/>
          <pc:sldMk cId="2577457676" sldId="289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2978229354" sldId="289"/>
        </pc:sldMkLst>
      </pc:sldChg>
      <pc:sldChg chg="del">
        <pc:chgData name="Jan Harms" userId="640888e3bb68dafb" providerId="LiveId" clId="{7EEA7622-E68A-4F18-B38B-FAA82AF56E48}" dt="2021-05-13T06:43:18.680" v="29" actId="47"/>
        <pc:sldMkLst>
          <pc:docMk/>
          <pc:sldMk cId="421735034" sldId="290"/>
        </pc:sldMkLst>
      </pc:sldChg>
      <pc:sldChg chg="del">
        <pc:chgData name="Jan Harms" userId="640888e3bb68dafb" providerId="LiveId" clId="{7EEA7622-E68A-4F18-B38B-FAA82AF56E48}" dt="2021-05-13T06:53:28.860" v="593" actId="2696"/>
        <pc:sldMkLst>
          <pc:docMk/>
          <pc:sldMk cId="142641635" sldId="291"/>
        </pc:sldMkLst>
      </pc:sldChg>
      <pc:sldChg chg="add modTransition">
        <pc:chgData name="Jan Harms" userId="640888e3bb68dafb" providerId="LiveId" clId="{7EEA7622-E68A-4F18-B38B-FAA82AF56E48}" dt="2021-05-13T07:54:20.770" v="647"/>
        <pc:sldMkLst>
          <pc:docMk/>
          <pc:sldMk cId="3107660276" sldId="291"/>
        </pc:sldMkLst>
      </pc:sldChg>
      <pc:sldChg chg="ord modTransition">
        <pc:chgData name="Jan Harms" userId="640888e3bb68dafb" providerId="LiveId" clId="{7EEA7622-E68A-4F18-B38B-FAA82AF56E48}" dt="2021-05-13T07:54:20.770" v="647"/>
        <pc:sldMkLst>
          <pc:docMk/>
          <pc:sldMk cId="2101138701" sldId="292"/>
        </pc:sldMkLst>
      </pc:sldChg>
      <pc:sldChg chg="add del ord modTransition">
        <pc:chgData name="Jan Harms" userId="640888e3bb68dafb" providerId="LiveId" clId="{7EEA7622-E68A-4F18-B38B-FAA82AF56E48}" dt="2021-05-13T07:54:20.770" v="647"/>
        <pc:sldMkLst>
          <pc:docMk/>
          <pc:sldMk cId="2535762398" sldId="293"/>
        </pc:sldMkLst>
      </pc:sldChg>
      <pc:sldChg chg="del">
        <pc:chgData name="Jan Harms" userId="640888e3bb68dafb" providerId="LiveId" clId="{7EEA7622-E68A-4F18-B38B-FAA82AF56E48}" dt="2021-05-13T06:36:59.058" v="0" actId="47"/>
        <pc:sldMkLst>
          <pc:docMk/>
          <pc:sldMk cId="691959329" sldId="294"/>
        </pc:sldMkLst>
      </pc:sldChg>
      <pc:sldChg chg="addSp delSp modSp add mod modTransition delAnim modAnim">
        <pc:chgData name="Jan Harms" userId="640888e3bb68dafb" providerId="LiveId" clId="{7EEA7622-E68A-4F18-B38B-FAA82AF56E48}" dt="2021-05-13T08:45:12.462" v="673" actId="478"/>
        <pc:sldMkLst>
          <pc:docMk/>
          <pc:sldMk cId="3187127629" sldId="294"/>
        </pc:sldMkLst>
        <pc:spChg chg="add mod">
          <ac:chgData name="Jan Harms" userId="640888e3bb68dafb" providerId="LiveId" clId="{7EEA7622-E68A-4F18-B38B-FAA82AF56E48}" dt="2021-05-13T06:41:26.442" v="18" actId="1076"/>
          <ac:spMkLst>
            <pc:docMk/>
            <pc:sldMk cId="3187127629" sldId="294"/>
            <ac:spMk id="19" creationId="{618D9631-021C-4DD6-A20A-D4A87DE61366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28" creationId="{A0AB37C0-7109-46E6-A134-1056F166B989}"/>
          </ac:spMkLst>
        </pc:spChg>
        <pc:spChg chg="del">
          <ac:chgData name="Jan Harms" userId="640888e3bb68dafb" providerId="LiveId" clId="{7EEA7622-E68A-4F18-B38B-FAA82AF56E48}" dt="2021-05-13T07:08:17.234" v="602" actId="478"/>
          <ac:spMkLst>
            <pc:docMk/>
            <pc:sldMk cId="3187127629" sldId="294"/>
            <ac:spMk id="30" creationId="{AFDCCF0C-FCC2-497B-B9E7-EB11F78843DC}"/>
          </ac:spMkLst>
        </pc:spChg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3187127629" sldId="294"/>
            <ac:picMk id="13" creationId="{1418D569-7CE4-4C1E-9329-93A64493280E}"/>
          </ac:picMkLst>
        </pc:picChg>
        <pc:picChg chg="add del mod">
          <ac:chgData name="Jan Harms" userId="640888e3bb68dafb" providerId="LiveId" clId="{7EEA7622-E68A-4F18-B38B-FAA82AF56E48}" dt="2021-05-13T08:45:12.462" v="673" actId="478"/>
          <ac:picMkLst>
            <pc:docMk/>
            <pc:sldMk cId="3187127629" sldId="294"/>
            <ac:picMk id="14" creationId="{FC8A96F0-9CD8-41A1-BD27-1C02ED01E909}"/>
          </ac:picMkLst>
        </pc:picChg>
        <pc:picChg chg="add mod">
          <ac:chgData name="Jan Harms" userId="640888e3bb68dafb" providerId="LiveId" clId="{7EEA7622-E68A-4F18-B38B-FAA82AF56E48}" dt="2021-05-13T06:41:05.297" v="5" actId="1076"/>
          <ac:picMkLst>
            <pc:docMk/>
            <pc:sldMk cId="3187127629" sldId="294"/>
            <ac:picMk id="18" creationId="{C28CBB41-39C5-4AA2-8249-DE1A4563221E}"/>
          </ac:picMkLst>
        </pc:picChg>
        <pc:picChg chg="del">
          <ac:chgData name="Jan Harms" userId="640888e3bb68dafb" providerId="LiveId" clId="{7EEA7622-E68A-4F18-B38B-FAA82AF56E48}" dt="2021-05-13T07:08:17.234" v="602" actId="478"/>
          <ac:picMkLst>
            <pc:docMk/>
            <pc:sldMk cId="3187127629" sldId="294"/>
            <ac:picMk id="27" creationId="{B646DECC-C6D5-41D5-91B0-A9A70129D48B}"/>
          </ac:picMkLst>
        </pc:picChg>
        <pc:cxnChg chg="add mod">
          <ac:chgData name="Jan Harms" userId="640888e3bb68dafb" providerId="LiveId" clId="{7EEA7622-E68A-4F18-B38B-FAA82AF56E48}" dt="2021-05-13T06:41:54.734" v="20" actId="208"/>
          <ac:cxnSpMkLst>
            <pc:docMk/>
            <pc:sldMk cId="3187127629" sldId="294"/>
            <ac:cxnSpMk id="6" creationId="{F4573157-FC1B-44BD-8BCF-39266005C1E8}"/>
          </ac:cxnSpMkLst>
        </pc:cxnChg>
        <pc:cxnChg chg="add mod">
          <ac:chgData name="Jan Harms" userId="640888e3bb68dafb" providerId="LiveId" clId="{7EEA7622-E68A-4F18-B38B-FAA82AF56E48}" dt="2021-05-13T06:42:04.801" v="23" actId="14100"/>
          <ac:cxnSpMkLst>
            <pc:docMk/>
            <pc:sldMk cId="3187127629" sldId="294"/>
            <ac:cxnSpMk id="22" creationId="{4717EF8E-DC55-4C44-982E-89B8EB1454AA}"/>
          </ac:cxnSpMkLst>
        </pc:cxnChg>
      </pc:sldChg>
      <pc:sldChg chg="addSp delSp modSp add mod modTransition delAnim modAnim">
        <pc:chgData name="Jan Harms" userId="640888e3bb68dafb" providerId="LiveId" clId="{7EEA7622-E68A-4F18-B38B-FAA82AF56E48}" dt="2021-05-13T08:45:14.912" v="675" actId="478"/>
        <pc:sldMkLst>
          <pc:docMk/>
          <pc:sldMk cId="136521282" sldId="295"/>
        </pc:sldMkLst>
        <pc:picChg chg="add del mod">
          <ac:chgData name="Jan Harms" userId="640888e3bb68dafb" providerId="LiveId" clId="{7EEA7622-E68A-4F18-B38B-FAA82AF56E48}" dt="2021-05-13T07:54:20.770" v="647"/>
          <ac:picMkLst>
            <pc:docMk/>
            <pc:sldMk cId="136521282" sldId="295"/>
            <ac:picMk id="6" creationId="{69233352-956E-49CF-8456-A194DBE458E3}"/>
          </ac:picMkLst>
        </pc:picChg>
        <pc:picChg chg="add del mod">
          <ac:chgData name="Jan Harms" userId="640888e3bb68dafb" providerId="LiveId" clId="{7EEA7622-E68A-4F18-B38B-FAA82AF56E48}" dt="2021-05-13T08:05:57.401" v="653"/>
          <ac:picMkLst>
            <pc:docMk/>
            <pc:sldMk cId="136521282" sldId="295"/>
            <ac:picMk id="9" creationId="{939FFEA6-7C7E-4E7A-8023-6C76917B645B}"/>
          </ac:picMkLst>
        </pc:picChg>
        <pc:picChg chg="add del mod">
          <ac:chgData name="Jan Harms" userId="640888e3bb68dafb" providerId="LiveId" clId="{7EEA7622-E68A-4F18-B38B-FAA82AF56E48}" dt="2021-05-13T08:45:14.912" v="675" actId="478"/>
          <ac:picMkLst>
            <pc:docMk/>
            <pc:sldMk cId="136521282" sldId="295"/>
            <ac:picMk id="10" creationId="{6EA7FDA8-D2BE-46DE-844A-B8B7558DE31F}"/>
          </ac:picMkLst>
        </pc:picChg>
        <pc:picChg chg="add mod">
          <ac:chgData name="Jan Harms" userId="640888e3bb68dafb" providerId="LiveId" clId="{7EEA7622-E68A-4F18-B38B-FAA82AF56E48}" dt="2021-05-13T06:42:50.531" v="27" actId="1076"/>
          <ac:picMkLst>
            <pc:docMk/>
            <pc:sldMk cId="136521282" sldId="295"/>
            <ac:picMk id="14" creationId="{F4D9FA17-DCF9-419A-BC0B-2214E1B4F29B}"/>
          </ac:picMkLst>
        </pc:picChg>
      </pc:sldChg>
      <pc:sldChg chg="addSp delSp modSp new mod modTransition">
        <pc:chgData name="Jan Harms" userId="640888e3bb68dafb" providerId="LiveId" clId="{7EEA7622-E68A-4F18-B38B-FAA82AF56E48}" dt="2021-05-13T07:54:20.770" v="647"/>
        <pc:sldMkLst>
          <pc:docMk/>
          <pc:sldMk cId="4149805333" sldId="296"/>
        </pc:sldMkLst>
        <pc:spChg chg="mod">
          <ac:chgData name="Jan Harms" userId="640888e3bb68dafb" providerId="LiveId" clId="{7EEA7622-E68A-4F18-B38B-FAA82AF56E48}" dt="2021-05-13T06:44:52.065" v="58" actId="113"/>
          <ac:spMkLst>
            <pc:docMk/>
            <pc:sldMk cId="4149805333" sldId="296"/>
            <ac:spMk id="2" creationId="{FB7F0C07-19A4-431B-AA8A-4C3B4E9C3079}"/>
          </ac:spMkLst>
        </pc:spChg>
        <pc:picChg chg="add del mod">
          <ac:chgData name="Jan Harms" userId="640888e3bb68dafb" providerId="LiveId" clId="{7EEA7622-E68A-4F18-B38B-FAA82AF56E48}" dt="2021-05-13T06:44:39.439" v="43" actId="478"/>
          <ac:picMkLst>
            <pc:docMk/>
            <pc:sldMk cId="4149805333" sldId="296"/>
            <ac:picMk id="6" creationId="{40E837AD-9EDC-44B4-ACB3-26863E4BA5F6}"/>
          </ac:picMkLst>
        </pc:picChg>
      </pc:sldChg>
    </pc:docChg>
  </pc:docChgLst>
  <pc:docChgLst>
    <pc:chgData name="Jan Harms" userId="640888e3bb68dafb" providerId="LiveId" clId="{F0D0898F-0AE7-47B8-93E0-F5A21AEE2F4F}"/>
    <pc:docChg chg="undo custSel addSld delSld modSld sldOrd">
      <pc:chgData name="Jan Harms" userId="640888e3bb68dafb" providerId="LiveId" clId="{F0D0898F-0AE7-47B8-93E0-F5A21AEE2F4F}" dt="2021-07-03T15:49:48.762" v="1827" actId="20577"/>
      <pc:docMkLst>
        <pc:docMk/>
      </pc:docMkLst>
      <pc:sldChg chg="delSp modTransition modAnim">
        <pc:chgData name="Jan Harms" userId="640888e3bb68dafb" providerId="LiveId" clId="{F0D0898F-0AE7-47B8-93E0-F5A21AEE2F4F}" dt="2021-07-03T14:50:53.479" v="294"/>
        <pc:sldMkLst>
          <pc:docMk/>
          <pc:sldMk cId="831844173" sldId="268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831844173" sldId="268"/>
            <ac:picMk id="10" creationId="{B050808D-51A1-423F-97C5-8FB1014FF0BB}"/>
          </ac:picMkLst>
        </pc:picChg>
      </pc:sldChg>
      <pc:sldChg chg="addSp delSp modSp add mod ord modTransition">
        <pc:chgData name="Jan Harms" userId="640888e3bb68dafb" providerId="LiveId" clId="{F0D0898F-0AE7-47B8-93E0-F5A21AEE2F4F}" dt="2021-07-03T15:35:28.054" v="1403" actId="2711"/>
        <pc:sldMkLst>
          <pc:docMk/>
          <pc:sldMk cId="1627913342" sldId="273"/>
        </pc:sldMkLst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F0D0898F-0AE7-47B8-93E0-F5A21AEE2F4F}" dt="2021-07-03T15:24:54.704" v="1183" actId="20577"/>
          <ac:spMkLst>
            <pc:docMk/>
            <pc:sldMk cId="1627913342" sldId="273"/>
            <ac:spMk id="8" creationId="{68291DC8-72D2-4B9B-AB90-848C672BC4BC}"/>
          </ac:spMkLst>
        </pc:spChg>
        <pc:spChg chg="add mod">
          <ac:chgData name="Jan Harms" userId="640888e3bb68dafb" providerId="LiveId" clId="{F0D0898F-0AE7-47B8-93E0-F5A21AEE2F4F}" dt="2021-07-03T15:34:49.876" v="1376" actId="1076"/>
          <ac:spMkLst>
            <pc:docMk/>
            <pc:sldMk cId="1627913342" sldId="273"/>
            <ac:spMk id="9" creationId="{BF1ACF4E-9227-402C-A8F5-F1C4A269B822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2" creationId="{06AA9A54-7738-43CE-8367-267631F6EEE8}"/>
          </ac:spMkLst>
        </pc:spChg>
        <pc:spChg chg="add del mod">
          <ac:chgData name="Jan Harms" userId="640888e3bb68dafb" providerId="LiveId" clId="{F0D0898F-0AE7-47B8-93E0-F5A21AEE2F4F}" dt="2021-07-03T14:58:31.562" v="452" actId="21"/>
          <ac:spMkLst>
            <pc:docMk/>
            <pc:sldMk cId="1627913342" sldId="273"/>
            <ac:spMk id="13" creationId="{DBCDD11E-05E1-4961-98EC-2378433D3FD2}"/>
          </ac:spMkLst>
        </pc:spChg>
        <pc:spChg chg="add mod">
          <ac:chgData name="Jan Harms" userId="640888e3bb68dafb" providerId="LiveId" clId="{F0D0898F-0AE7-47B8-93E0-F5A21AEE2F4F}" dt="2021-07-03T15:35:28.054" v="1403" actId="2711"/>
          <ac:spMkLst>
            <pc:docMk/>
            <pc:sldMk cId="1627913342" sldId="273"/>
            <ac:spMk id="16" creationId="{EEA4073E-FCE1-429D-93C3-5C4E9CFB3E1A}"/>
          </ac:spMkLst>
        </pc:spChg>
        <pc:spChg chg="mod">
          <ac:chgData name="Jan Harms" userId="640888e3bb68dafb" providerId="LiveId" clId="{F0D0898F-0AE7-47B8-93E0-F5A21AEE2F4F}" dt="2021-07-03T15:22:30.608" v="1047" actId="1076"/>
          <ac:spMkLst>
            <pc:docMk/>
            <pc:sldMk cId="1627913342" sldId="273"/>
            <ac:spMk id="23" creationId="{4475B6DF-A868-4D08-AD9E-1171E2F7D317}"/>
          </ac:spMkLst>
        </pc:spChg>
        <pc:spChg chg="del mod">
          <ac:chgData name="Jan Harms" userId="640888e3bb68dafb" providerId="LiveId" clId="{F0D0898F-0AE7-47B8-93E0-F5A21AEE2F4F}" dt="2021-07-03T14:45:29.790" v="226"/>
          <ac:spMkLst>
            <pc:docMk/>
            <pc:sldMk cId="1627913342" sldId="273"/>
            <ac:spMk id="24" creationId="{701FF555-BBE1-46C3-BE40-0AC25B38FB5E}"/>
          </ac:spMkLst>
        </pc:spChg>
        <pc:spChg chg="mod">
          <ac:chgData name="Jan Harms" userId="640888e3bb68dafb" providerId="LiveId" clId="{F0D0898F-0AE7-47B8-93E0-F5A21AEE2F4F}" dt="2021-07-03T15:22:33.104" v="1049" actId="6549"/>
          <ac:spMkLst>
            <pc:docMk/>
            <pc:sldMk cId="1627913342" sldId="273"/>
            <ac:spMk id="25" creationId="{7400C830-E772-409F-88F4-17E9AD45E1E0}"/>
          </ac:spMkLst>
        </pc:spChg>
        <pc:picChg chg="mod">
          <ac:chgData name="Jan Harms" userId="640888e3bb68dafb" providerId="LiveId" clId="{F0D0898F-0AE7-47B8-93E0-F5A21AEE2F4F}" dt="2021-07-03T15:22:30.608" v="1047" actId="1076"/>
          <ac:picMkLst>
            <pc:docMk/>
            <pc:sldMk cId="1627913342" sldId="273"/>
            <ac:picMk id="5" creationId="{F284E7FF-72AE-4E02-A22D-B85E0FBB1DC7}"/>
          </ac:picMkLst>
        </pc:picChg>
        <pc:picChg chg="add mod">
          <ac:chgData name="Jan Harms" userId="640888e3bb68dafb" providerId="LiveId" clId="{F0D0898F-0AE7-47B8-93E0-F5A21AEE2F4F}" dt="2021-07-03T15:34:54.360" v="1377" actId="1076"/>
          <ac:picMkLst>
            <pc:docMk/>
            <pc:sldMk cId="1627913342" sldId="273"/>
            <ac:picMk id="7" creationId="{E767091F-50BA-4024-A9F3-FB4C0E8F981E}"/>
          </ac:picMkLst>
        </pc:picChg>
        <pc:picChg chg="add del mod">
          <ac:chgData name="Jan Harms" userId="640888e3bb68dafb" providerId="LiveId" clId="{F0D0898F-0AE7-47B8-93E0-F5A21AEE2F4F}" dt="2021-07-03T14:58:31.562" v="452" actId="21"/>
          <ac:picMkLst>
            <pc:docMk/>
            <pc:sldMk cId="1627913342" sldId="273"/>
            <ac:picMk id="11" creationId="{40E8EB08-27C6-497C-B46C-C73E6D163A30}"/>
          </ac:picMkLst>
        </pc:picChg>
      </pc:sldChg>
      <pc:sldChg chg="addSp delSp modSp mod modTransition modAnim">
        <pc:chgData name="Jan Harms" userId="640888e3bb68dafb" providerId="LiveId" clId="{F0D0898F-0AE7-47B8-93E0-F5A21AEE2F4F}" dt="2021-07-03T15:41:15.068" v="1435"/>
        <pc:sldMkLst>
          <pc:docMk/>
          <pc:sldMk cId="190184856" sldId="276"/>
        </pc:sldMkLst>
        <pc:spChg chg="mod">
          <ac:chgData name="Jan Harms" userId="640888e3bb68dafb" providerId="LiveId" clId="{F0D0898F-0AE7-47B8-93E0-F5A21AEE2F4F}" dt="2021-07-03T15:41:06.709" v="1433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4:49:20.920" v="286" actId="21"/>
          <ac:spMkLst>
            <pc:docMk/>
            <pc:sldMk cId="190184856" sldId="276"/>
            <ac:spMk id="7" creationId="{25F3B980-3A7D-40FA-A7F7-BD281F3E732F}"/>
          </ac:spMkLst>
        </pc:spChg>
        <pc:spChg chg="add del mod">
          <ac:chgData name="Jan Harms" userId="640888e3bb68dafb" providerId="LiveId" clId="{F0D0898F-0AE7-47B8-93E0-F5A21AEE2F4F}" dt="2021-07-03T15:41:15.068" v="1435"/>
          <ac:spMkLst>
            <pc:docMk/>
            <pc:sldMk cId="190184856" sldId="276"/>
            <ac:spMk id="10" creationId="{510AA322-65E2-4437-94CB-945CBD0DE1EE}"/>
          </ac:spMkLst>
        </pc:spChg>
        <pc:spChg chg="mod">
          <ac:chgData name="Jan Harms" userId="640888e3bb68dafb" providerId="LiveId" clId="{F0D0898F-0AE7-47B8-93E0-F5A21AEE2F4F}" dt="2021-07-03T15:37:59.131" v="1415" actId="1076"/>
          <ac:spMkLst>
            <pc:docMk/>
            <pc:sldMk cId="190184856" sldId="276"/>
            <ac:spMk id="13" creationId="{4873A55D-4C30-4760-AD00-D29DF4C8A67D}"/>
          </ac:spMkLst>
        </pc:spChg>
        <pc:picChg chg="del">
          <ac:chgData name="Jan Harms" userId="640888e3bb68dafb" providerId="LiveId" clId="{F0D0898F-0AE7-47B8-93E0-F5A21AEE2F4F}" dt="2021-07-03T14:49:13.515" v="283" actId="21"/>
          <ac:picMkLst>
            <pc:docMk/>
            <pc:sldMk cId="190184856" sldId="276"/>
            <ac:picMk id="6" creationId="{1526867E-A2C8-452A-A98A-B58FCF1F428B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190184856" sldId="276"/>
            <ac:picMk id="9" creationId="{489513CB-8101-4B19-8785-8BADE0A9C0F8}"/>
          </ac:picMkLst>
        </pc:picChg>
      </pc:sldChg>
      <pc:sldChg chg="delSp modSp mod ord modTransition modAnim">
        <pc:chgData name="Jan Harms" userId="640888e3bb68dafb" providerId="LiveId" clId="{F0D0898F-0AE7-47B8-93E0-F5A21AEE2F4F}" dt="2021-07-03T15:37:35.669" v="1414" actId="14100"/>
        <pc:sldMkLst>
          <pc:docMk/>
          <pc:sldMk cId="2710367663" sldId="280"/>
        </pc:sldMkLst>
        <pc:spChg chg="mod">
          <ac:chgData name="Jan Harms" userId="640888e3bb68dafb" providerId="LiveId" clId="{F0D0898F-0AE7-47B8-93E0-F5A21AEE2F4F}" dt="2021-07-03T15:37:27.075" v="1413" actId="1076"/>
          <ac:spMkLst>
            <pc:docMk/>
            <pc:sldMk cId="2710367663" sldId="280"/>
            <ac:spMk id="18" creationId="{A6A63B1D-5E04-4957-AA81-0EDDE93A3E51}"/>
          </ac:spMkLst>
        </pc:sp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2710367663" sldId="280"/>
            <ac:picMk id="7" creationId="{FDAB3B32-60A7-45EB-94E0-E3CC4EDE5FF6}"/>
          </ac:picMkLst>
        </pc:picChg>
        <pc:picChg chg="mod">
          <ac:chgData name="Jan Harms" userId="640888e3bb68dafb" providerId="LiveId" clId="{F0D0898F-0AE7-47B8-93E0-F5A21AEE2F4F}" dt="2021-07-03T15:37:20.940" v="1412" actId="1076"/>
          <ac:picMkLst>
            <pc:docMk/>
            <pc:sldMk cId="2710367663" sldId="280"/>
            <ac:picMk id="10" creationId="{A24618CF-4327-4561-A4CA-95D2127F655B}"/>
          </ac:picMkLst>
        </pc:picChg>
        <pc:picChg chg="mod">
          <ac:chgData name="Jan Harms" userId="640888e3bb68dafb" providerId="LiveId" clId="{F0D0898F-0AE7-47B8-93E0-F5A21AEE2F4F}" dt="2021-07-03T15:37:35.669" v="1414" actId="14100"/>
          <ac:picMkLst>
            <pc:docMk/>
            <pc:sldMk cId="2710367663" sldId="280"/>
            <ac:picMk id="35" creationId="{7EA2423D-9D4F-41CF-9218-409721D18C5C}"/>
          </ac:picMkLst>
        </pc:picChg>
      </pc:sldChg>
      <pc:sldChg chg="delSp modSp mod modTransition modAnim">
        <pc:chgData name="Jan Harms" userId="640888e3bb68dafb" providerId="LiveId" clId="{F0D0898F-0AE7-47B8-93E0-F5A21AEE2F4F}" dt="2021-07-03T15:36:03.059" v="1405" actId="27636"/>
        <pc:sldMkLst>
          <pc:docMk/>
          <pc:sldMk cId="3187127629" sldId="294"/>
        </pc:sldMkLst>
        <pc:spChg chg="mod">
          <ac:chgData name="Jan Harms" userId="640888e3bb68dafb" providerId="LiveId" clId="{F0D0898F-0AE7-47B8-93E0-F5A21AEE2F4F}" dt="2021-07-03T15:36:03.059" v="1405" actId="27636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28:45.135" v="1204" actId="1076"/>
          <ac:spMkLst>
            <pc:docMk/>
            <pc:sldMk cId="3187127629" sldId="294"/>
            <ac:spMk id="11" creationId="{9D65C63C-410F-4DD9-B784-A9755611AFDE}"/>
          </ac:spMkLst>
        </pc:spChg>
        <pc:spChg chg="del">
          <ac:chgData name="Jan Harms" userId="640888e3bb68dafb" providerId="LiveId" clId="{F0D0898F-0AE7-47B8-93E0-F5A21AEE2F4F}" dt="2021-07-03T15:28:36.030" v="1203" actId="478"/>
          <ac:spMkLst>
            <pc:docMk/>
            <pc:sldMk cId="3187127629" sldId="294"/>
            <ac:spMk id="12" creationId="{32CDAAD3-6041-4954-BA1A-80196BB2656D}"/>
          </ac:spMkLst>
        </pc:spChg>
        <pc:spChg chg="mod">
          <ac:chgData name="Jan Harms" userId="640888e3bb68dafb" providerId="LiveId" clId="{F0D0898F-0AE7-47B8-93E0-F5A21AEE2F4F}" dt="2021-07-03T15:28:57.645" v="1209" actId="1076"/>
          <ac:spMkLst>
            <pc:docMk/>
            <pc:sldMk cId="3187127629" sldId="294"/>
            <ac:spMk id="19" creationId="{618D9631-021C-4DD6-A20A-D4A87DE61366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0D0898F-0AE7-47B8-93E0-F5A21AEE2F4F}" dt="2021-07-03T15:29:22.600" v="1212" actId="1076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7" creationId="{8FED372A-8018-4420-B0E3-69685A1998CC}"/>
          </ac:spMkLst>
        </pc:spChg>
        <pc:spChg chg="mod">
          <ac:chgData name="Jan Harms" userId="640888e3bb68dafb" providerId="LiveId" clId="{F0D0898F-0AE7-47B8-93E0-F5A21AEE2F4F}" dt="2021-07-03T15:29:10.552" v="1210" actId="1076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F0D0898F-0AE7-47B8-93E0-F5A21AEE2F4F}" dt="2021-07-03T15:29:29.324" v="121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0D0898F-0AE7-47B8-93E0-F5A21AEE2F4F}" dt="2021-07-03T15:28:34.126" v="1202" actId="1076"/>
          <ac:picMkLst>
            <pc:docMk/>
            <pc:sldMk cId="3187127629" sldId="294"/>
            <ac:picMk id="5" creationId="{23422183-ED91-47BD-AFDE-09AD58334070}"/>
          </ac:picMkLst>
        </pc:picChg>
        <pc:picChg chg="del">
          <ac:chgData name="Jan Harms" userId="640888e3bb68dafb" providerId="LiveId" clId="{F0D0898F-0AE7-47B8-93E0-F5A21AEE2F4F}" dt="2021-07-03T14:50:53.479" v="294"/>
          <ac:picMkLst>
            <pc:docMk/>
            <pc:sldMk cId="3187127629" sldId="294"/>
            <ac:picMk id="15" creationId="{B79F3826-2F33-4D75-9DD8-F64C3F5E93FA}"/>
          </ac:picMkLst>
        </pc:picChg>
        <pc:picChg chg="mod">
          <ac:chgData name="Jan Harms" userId="640888e3bb68dafb" providerId="LiveId" clId="{F0D0898F-0AE7-47B8-93E0-F5A21AEE2F4F}" dt="2021-07-03T15:28:55.072" v="1208" actId="1076"/>
          <ac:picMkLst>
            <pc:docMk/>
            <pc:sldMk cId="3187127629" sldId="294"/>
            <ac:picMk id="18" creationId="{C28CBB41-39C5-4AA2-8249-DE1A4563221E}"/>
          </ac:picMkLst>
        </pc:picChg>
        <pc:picChg chg="mod">
          <ac:chgData name="Jan Harms" userId="640888e3bb68dafb" providerId="LiveId" clId="{F0D0898F-0AE7-47B8-93E0-F5A21AEE2F4F}" dt="2021-07-03T15:29:10.552" v="1210" actId="1076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F0D0898F-0AE7-47B8-93E0-F5A21AEE2F4F}" dt="2021-07-03T15:29:22.600" v="1212" actId="1076"/>
          <ac:picMkLst>
            <pc:docMk/>
            <pc:sldMk cId="3187127629" sldId="294"/>
            <ac:picMk id="21" creationId="{6113040B-CEC9-4F42-8C91-D95F9F698D9C}"/>
          </ac:picMkLst>
        </pc:picChg>
        <pc:cxnChg chg="mod">
          <ac:chgData name="Jan Harms" userId="640888e3bb68dafb" providerId="LiveId" clId="{F0D0898F-0AE7-47B8-93E0-F5A21AEE2F4F}" dt="2021-07-03T15:28:45.135" v="1204" actId="1076"/>
          <ac:cxnSpMkLst>
            <pc:docMk/>
            <pc:sldMk cId="3187127629" sldId="294"/>
            <ac:cxnSpMk id="10" creationId="{6F0F0F15-CC6B-49FF-9430-C97526817007}"/>
          </ac:cxnSpMkLst>
        </pc:cxnChg>
      </pc:sldChg>
      <pc:sldChg chg="addSp delSp modSp mod modTransition delAnim">
        <pc:chgData name="Jan Harms" userId="640888e3bb68dafb" providerId="LiveId" clId="{F0D0898F-0AE7-47B8-93E0-F5A21AEE2F4F}" dt="2021-07-03T15:38:18.566" v="1423" actId="20577"/>
        <pc:sldMkLst>
          <pc:docMk/>
          <pc:sldMk cId="136521282" sldId="295"/>
        </pc:sldMkLst>
        <pc:spChg chg="mod">
          <ac:chgData name="Jan Harms" userId="640888e3bb68dafb" providerId="LiveId" clId="{F0D0898F-0AE7-47B8-93E0-F5A21AEE2F4F}" dt="2021-07-03T15:30:34.290" v="1238" actId="1076"/>
          <ac:spMkLst>
            <pc:docMk/>
            <pc:sldMk cId="136521282" sldId="295"/>
            <ac:spMk id="4" creationId="{4710A14C-EE1B-4D6B-9764-0B52D972A04F}"/>
          </ac:spMkLst>
        </pc:spChg>
        <pc:spChg chg="mod">
          <ac:chgData name="Jan Harms" userId="640888e3bb68dafb" providerId="LiveId" clId="{F0D0898F-0AE7-47B8-93E0-F5A21AEE2F4F}" dt="2021-07-03T15:38:18.566" v="1423" actId="2057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0D0898F-0AE7-47B8-93E0-F5A21AEE2F4F}" dt="2021-07-03T15:30:49.663" v="1258" actId="20577"/>
          <ac:spMkLst>
            <pc:docMk/>
            <pc:sldMk cId="136521282" sldId="295"/>
            <ac:spMk id="16" creationId="{54647217-61E5-49BD-A70B-0349684168B5}"/>
          </ac:spMkLst>
        </pc:spChg>
        <pc:spChg chg="mod">
          <ac:chgData name="Jan Harms" userId="640888e3bb68dafb" providerId="LiveId" clId="{F0D0898F-0AE7-47B8-93E0-F5A21AEE2F4F}" dt="2021-07-03T15:33:10.260" v="1336" actId="1076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0D0898F-0AE7-47B8-93E0-F5A21AEE2F4F}" dt="2021-07-03T15:30:17.513" v="1235" actId="14100"/>
          <ac:spMkLst>
            <pc:docMk/>
            <pc:sldMk cId="136521282" sldId="295"/>
            <ac:spMk id="19" creationId="{51D03B13-E37E-4600-926F-6752E822AB64}"/>
          </ac:spMkLst>
        </pc:spChg>
        <pc:spChg chg="add mod">
          <ac:chgData name="Jan Harms" userId="640888e3bb68dafb" providerId="LiveId" clId="{F0D0898F-0AE7-47B8-93E0-F5A21AEE2F4F}" dt="2021-07-03T15:32:39.249" v="1330" actId="1076"/>
          <ac:spMkLst>
            <pc:docMk/>
            <pc:sldMk cId="136521282" sldId="295"/>
            <ac:spMk id="20" creationId="{D42CD491-3B8F-46FD-BEB4-D30A7BB3F632}"/>
          </ac:spMkLst>
        </pc:spChg>
        <pc:picChg chg="mod">
          <ac:chgData name="Jan Harms" userId="640888e3bb68dafb" providerId="LiveId" clId="{F0D0898F-0AE7-47B8-93E0-F5A21AEE2F4F}" dt="2021-07-03T15:30:10.515" v="1221" actId="1076"/>
          <ac:picMkLst>
            <pc:docMk/>
            <pc:sldMk cId="136521282" sldId="295"/>
            <ac:picMk id="8" creationId="{3A35A2EB-6D2C-49F4-AA37-E680EEBB958A}"/>
          </ac:picMkLst>
        </pc:picChg>
        <pc:picChg chg="del">
          <ac:chgData name="Jan Harms" userId="640888e3bb68dafb" providerId="LiveId" clId="{F0D0898F-0AE7-47B8-93E0-F5A21AEE2F4F}" dt="2021-07-03T14:50:41.818" v="293" actId="478"/>
          <ac:picMkLst>
            <pc:docMk/>
            <pc:sldMk cId="136521282" sldId="295"/>
            <ac:picMk id="9" creationId="{677ABD63-15A7-49E0-9EAB-BBEF76C2D998}"/>
          </ac:picMkLst>
        </pc:picChg>
        <pc:picChg chg="add mod">
          <ac:chgData name="Jan Harms" userId="640888e3bb68dafb" providerId="LiveId" clId="{F0D0898F-0AE7-47B8-93E0-F5A21AEE2F4F}" dt="2021-07-03T15:32:04.134" v="1276" actId="1076"/>
          <ac:picMkLst>
            <pc:docMk/>
            <pc:sldMk cId="136521282" sldId="295"/>
            <ac:picMk id="10" creationId="{AD02BE2E-63CA-4B21-866D-9211584841F3}"/>
          </ac:picMkLst>
        </pc:picChg>
        <pc:picChg chg="mod">
          <ac:chgData name="Jan Harms" userId="640888e3bb68dafb" providerId="LiveId" clId="{F0D0898F-0AE7-47B8-93E0-F5A21AEE2F4F}" dt="2021-07-03T15:29:52.598" v="1216" actId="14100"/>
          <ac:picMkLst>
            <pc:docMk/>
            <pc:sldMk cId="136521282" sldId="295"/>
            <ac:picMk id="13" creationId="{602280FE-0CC9-46CD-AAC3-20E713D53579}"/>
          </ac:picMkLst>
        </pc:picChg>
        <pc:picChg chg="mod">
          <ac:chgData name="Jan Harms" userId="640888e3bb68dafb" providerId="LiveId" clId="{F0D0898F-0AE7-47B8-93E0-F5A21AEE2F4F}" dt="2021-07-03T15:31:55.554" v="1274" actId="1076"/>
          <ac:picMkLst>
            <pc:docMk/>
            <pc:sldMk cId="136521282" sldId="295"/>
            <ac:picMk id="14" creationId="{F4D9FA17-DCF9-419A-BC0B-2214E1B4F29B}"/>
          </ac:picMkLst>
        </pc:picChg>
        <pc:picChg chg="add del mod">
          <ac:chgData name="Jan Harms" userId="640888e3bb68dafb" providerId="LiveId" clId="{F0D0898F-0AE7-47B8-93E0-F5A21AEE2F4F}" dt="2021-07-03T15:29:54.532" v="1217" actId="478"/>
          <ac:picMkLst>
            <pc:docMk/>
            <pc:sldMk cId="136521282" sldId="295"/>
            <ac:picMk id="18" creationId="{2864F582-75AE-4DD0-A697-CE94B93CCBB8}"/>
          </ac:picMkLst>
        </pc:picChg>
      </pc:sldChg>
      <pc:sldChg chg="delSp ord modTransition modAnim">
        <pc:chgData name="Jan Harms" userId="640888e3bb68dafb" providerId="LiveId" clId="{F0D0898F-0AE7-47B8-93E0-F5A21AEE2F4F}" dt="2021-07-03T15:36:37.842" v="1411"/>
        <pc:sldMkLst>
          <pc:docMk/>
          <pc:sldMk cId="1934442514" sldId="296"/>
        </pc:sldMkLst>
        <pc:picChg chg="del">
          <ac:chgData name="Jan Harms" userId="640888e3bb68dafb" providerId="LiveId" clId="{F0D0898F-0AE7-47B8-93E0-F5A21AEE2F4F}" dt="2021-07-03T14:50:53.479" v="294"/>
          <ac:picMkLst>
            <pc:docMk/>
            <pc:sldMk cId="1934442514" sldId="296"/>
            <ac:picMk id="5" creationId="{8FE79555-7AA1-487E-BBBF-BE54C8FC8B2F}"/>
          </ac:picMkLst>
        </pc:picChg>
      </pc:sldChg>
      <pc:sldChg chg="addSp modSp new mod">
        <pc:chgData name="Jan Harms" userId="640888e3bb68dafb" providerId="LiveId" clId="{F0D0898F-0AE7-47B8-93E0-F5A21AEE2F4F}" dt="2021-07-03T15:49:48.762" v="1827" actId="20577"/>
        <pc:sldMkLst>
          <pc:docMk/>
          <pc:sldMk cId="2163393284" sldId="297"/>
        </pc:sldMkLst>
        <pc:spChg chg="add mod">
          <ac:chgData name="Jan Harms" userId="640888e3bb68dafb" providerId="LiveId" clId="{F0D0898F-0AE7-47B8-93E0-F5A21AEE2F4F}" dt="2021-07-03T15:36:16.108" v="1409" actId="27636"/>
          <ac:spMkLst>
            <pc:docMk/>
            <pc:sldMk cId="2163393284" sldId="297"/>
            <ac:spMk id="5" creationId="{FC06831F-E2D9-43D1-AC63-15C6428ACC41}"/>
          </ac:spMkLst>
        </pc:spChg>
        <pc:spChg chg="add mod">
          <ac:chgData name="Jan Harms" userId="640888e3bb68dafb" providerId="LiveId" clId="{F0D0898F-0AE7-47B8-93E0-F5A21AEE2F4F}" dt="2021-07-03T14:58:40.585" v="455" actId="1076"/>
          <ac:spMkLst>
            <pc:docMk/>
            <pc:sldMk cId="2163393284" sldId="297"/>
            <ac:spMk id="7" creationId="{0A0F35A0-4E6B-4C0B-8F66-387A8366C23F}"/>
          </ac:spMkLst>
        </pc:spChg>
        <pc:spChg chg="add mod">
          <ac:chgData name="Jan Harms" userId="640888e3bb68dafb" providerId="LiveId" clId="{F0D0898F-0AE7-47B8-93E0-F5A21AEE2F4F}" dt="2021-07-03T15:49:48.762" v="1827" actId="20577"/>
          <ac:spMkLst>
            <pc:docMk/>
            <pc:sldMk cId="2163393284" sldId="297"/>
            <ac:spMk id="8" creationId="{CFE01DF7-32AE-4627-A896-8BE84F2757CF}"/>
          </ac:spMkLst>
        </pc:spChg>
        <pc:picChg chg="add mod">
          <ac:chgData name="Jan Harms" userId="640888e3bb68dafb" providerId="LiveId" clId="{F0D0898F-0AE7-47B8-93E0-F5A21AEE2F4F}" dt="2021-07-03T14:58:47.774" v="458" actId="1076"/>
          <ac:picMkLst>
            <pc:docMk/>
            <pc:sldMk cId="2163393284" sldId="297"/>
            <ac:picMk id="6" creationId="{67FDA17E-7E25-453E-BD55-FB5BF542F6D8}"/>
          </ac:picMkLst>
        </pc:picChg>
      </pc:sldChg>
      <pc:sldChg chg="delSp modSp add del mod">
        <pc:chgData name="Jan Harms" userId="640888e3bb68dafb" providerId="LiveId" clId="{F0D0898F-0AE7-47B8-93E0-F5A21AEE2F4F}" dt="2021-07-03T15:42:11.663" v="1441" actId="47"/>
        <pc:sldMkLst>
          <pc:docMk/>
          <pc:sldMk cId="2447898436" sldId="298"/>
        </pc:sldMkLst>
        <pc:spChg chg="del mod">
          <ac:chgData name="Jan Harms" userId="640888e3bb68dafb" providerId="LiveId" clId="{F0D0898F-0AE7-47B8-93E0-F5A21AEE2F4F}" dt="2021-07-03T15:41:37.434" v="1440" actId="478"/>
          <ac:spMkLst>
            <pc:docMk/>
            <pc:sldMk cId="2447898436" sldId="298"/>
            <ac:spMk id="2" creationId="{3A90B5F9-F470-4E6F-9760-F9646BBB6BC4}"/>
          </ac:spMkLst>
        </pc:spChg>
        <pc:spChg chg="del">
          <ac:chgData name="Jan Harms" userId="640888e3bb68dafb" providerId="LiveId" clId="{F0D0898F-0AE7-47B8-93E0-F5A21AEE2F4F}" dt="2021-07-03T15:41:35.647" v="1439" actId="478"/>
          <ac:spMkLst>
            <pc:docMk/>
            <pc:sldMk cId="2447898436" sldId="298"/>
            <ac:spMk id="13" creationId="{4873A55D-4C30-4760-AD00-D29DF4C8A67D}"/>
          </ac:spMkLst>
        </pc:spChg>
      </pc:sldChg>
    </pc:docChg>
  </pc:docChgLst>
  <pc:docChgLst>
    <pc:chgData name="Jan Harms" userId="640888e3bb68dafb" providerId="LiveId" clId="{05BB45CA-0C7C-40C8-BD2D-8F1728495A5A}"/>
    <pc:docChg chg="undo custSel addSld delSld modSld sldOrd">
      <pc:chgData name="Jan Harms" userId="640888e3bb68dafb" providerId="LiveId" clId="{05BB45CA-0C7C-40C8-BD2D-8F1728495A5A}" dt="2020-07-12T22:27:31.872" v="4454" actId="1076"/>
      <pc:docMkLst>
        <pc:docMk/>
      </pc:docMkLst>
      <pc:sldChg chg="addSp delSp modSp mod">
        <pc:chgData name="Jan Harms" userId="640888e3bb68dafb" providerId="LiveId" clId="{05BB45CA-0C7C-40C8-BD2D-8F1728495A5A}" dt="2020-07-12T13:29:49.328" v="1895" actId="20577"/>
        <pc:sldMkLst>
          <pc:docMk/>
          <pc:sldMk cId="827519125" sldId="257"/>
        </pc:sldMkLst>
        <pc:spChg chg="mod">
          <ac:chgData name="Jan Harms" userId="640888e3bb68dafb" providerId="LiveId" clId="{05BB45CA-0C7C-40C8-BD2D-8F1728495A5A}" dt="2020-07-12T13:29:49.328" v="1895" actId="20577"/>
          <ac:spMkLst>
            <pc:docMk/>
            <pc:sldMk cId="827519125" sldId="257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26:24.156" v="1817" actId="1076"/>
          <ac:spMkLst>
            <pc:docMk/>
            <pc:sldMk cId="827519125" sldId="257"/>
            <ac:spMk id="8" creationId="{56CA4FA3-A81D-4B1C-9135-B5C999EF25EB}"/>
          </ac:spMkLst>
        </pc:spChg>
        <pc:spChg chg="add mod">
          <ac:chgData name="Jan Harms" userId="640888e3bb68dafb" providerId="LiveId" clId="{05BB45CA-0C7C-40C8-BD2D-8F1728495A5A}" dt="2020-07-12T12:26:20.294" v="177" actId="1076"/>
          <ac:spMkLst>
            <pc:docMk/>
            <pc:sldMk cId="827519125" sldId="257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29:28.143" v="1893" actId="20577"/>
          <ac:spMkLst>
            <pc:docMk/>
            <pc:sldMk cId="827519125" sldId="257"/>
            <ac:spMk id="10" creationId="{27293C1E-132B-470A-966F-0F9AFC7F7F6D}"/>
          </ac:spMkLst>
        </pc:spChg>
        <pc:spChg chg="add mod">
          <ac:chgData name="Jan Harms" userId="640888e3bb68dafb" providerId="LiveId" clId="{05BB45CA-0C7C-40C8-BD2D-8F1728495A5A}" dt="2020-07-12T13:29:21.488" v="1892" actId="1076"/>
          <ac:spMkLst>
            <pc:docMk/>
            <pc:sldMk cId="827519125" sldId="257"/>
            <ac:spMk id="11" creationId="{5AA9D38E-0722-47DD-BFE5-712F8DEA7CE6}"/>
          </ac:spMkLst>
        </pc:spChg>
        <pc:spChg chg="add del mod">
          <ac:chgData name="Jan Harms" userId="640888e3bb68dafb" providerId="LiveId" clId="{05BB45CA-0C7C-40C8-BD2D-8F1728495A5A}" dt="2020-07-12T12:40:55.136" v="689" actId="478"/>
          <ac:spMkLst>
            <pc:docMk/>
            <pc:sldMk cId="827519125" sldId="257"/>
            <ac:spMk id="12" creationId="{CD1915D6-5737-4BA0-808A-E2143C6C59C6}"/>
          </ac:spMkLst>
        </pc:spChg>
        <pc:graphicFrameChg chg="del">
          <ac:chgData name="Jan Harms" userId="640888e3bb68dafb" providerId="LiveId" clId="{05BB45CA-0C7C-40C8-BD2D-8F1728495A5A}" dt="2020-07-12T11:59:40.708" v="0" actId="478"/>
          <ac:graphicFrameMkLst>
            <pc:docMk/>
            <pc:sldMk cId="827519125" sldId="257"/>
            <ac:graphicFrameMk id="7" creationId="{0697B871-2016-4566-A744-1278EF62A44B}"/>
          </ac:graphicFrameMkLst>
        </pc:graphicFrameChg>
        <pc:picChg chg="add mod">
          <ac:chgData name="Jan Harms" userId="640888e3bb68dafb" providerId="LiveId" clId="{05BB45CA-0C7C-40C8-BD2D-8F1728495A5A}" dt="2020-07-12T12:25:52.533" v="142" actId="1076"/>
          <ac:picMkLst>
            <pc:docMk/>
            <pc:sldMk cId="827519125" sldId="257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29:21.488" v="1892" actId="1076"/>
          <ac:picMkLst>
            <pc:docMk/>
            <pc:sldMk cId="827519125" sldId="257"/>
            <ac:picMk id="6" creationId="{D12841DA-CD5C-460F-B5B9-5AC803C291E4}"/>
          </ac:picMkLst>
        </pc:picChg>
        <pc:cxnChg chg="add del">
          <ac:chgData name="Jan Harms" userId="640888e3bb68dafb" providerId="LiveId" clId="{05BB45CA-0C7C-40C8-BD2D-8F1728495A5A}" dt="2020-07-12T12:41:25.942" v="696" actId="478"/>
          <ac:cxnSpMkLst>
            <pc:docMk/>
            <pc:sldMk cId="827519125" sldId="257"/>
            <ac:cxnSpMk id="14" creationId="{7F25DE09-488E-4ABB-9D02-6B6E79A26C58}"/>
          </ac:cxnSpMkLst>
        </pc:cxnChg>
        <pc:cxnChg chg="add del mod">
          <ac:chgData name="Jan Harms" userId="640888e3bb68dafb" providerId="LiveId" clId="{05BB45CA-0C7C-40C8-BD2D-8F1728495A5A}" dt="2020-07-12T13:23:36.084" v="1799" actId="478"/>
          <ac:cxnSpMkLst>
            <pc:docMk/>
            <pc:sldMk cId="827519125" sldId="257"/>
            <ac:cxnSpMk id="15" creationId="{85DDBC2C-BE15-461C-A3D9-402A908E1C24}"/>
          </ac:cxnSpMkLst>
        </pc:cxnChg>
        <pc:cxnChg chg="add del mod">
          <ac:chgData name="Jan Harms" userId="640888e3bb68dafb" providerId="LiveId" clId="{05BB45CA-0C7C-40C8-BD2D-8F1728495A5A}" dt="2020-07-12T13:23:34.872" v="1798" actId="478"/>
          <ac:cxnSpMkLst>
            <pc:docMk/>
            <pc:sldMk cId="827519125" sldId="257"/>
            <ac:cxnSpMk id="17" creationId="{FF50C26F-7C86-4AB6-B0C1-2BC9236C3775}"/>
          </ac:cxnSpMkLst>
        </pc:cxnChg>
      </pc:sldChg>
      <pc:sldChg chg="del ord">
        <pc:chgData name="Jan Harms" userId="640888e3bb68dafb" providerId="LiveId" clId="{05BB45CA-0C7C-40C8-BD2D-8F1728495A5A}" dt="2020-07-12T22:16:29.457" v="4154" actId="47"/>
        <pc:sldMkLst>
          <pc:docMk/>
          <pc:sldMk cId="3349803255" sldId="259"/>
        </pc:sldMkLst>
      </pc:sldChg>
      <pc:sldChg chg="del ord">
        <pc:chgData name="Jan Harms" userId="640888e3bb68dafb" providerId="LiveId" clId="{05BB45CA-0C7C-40C8-BD2D-8F1728495A5A}" dt="2020-07-12T12:26:42.909" v="179" actId="47"/>
        <pc:sldMkLst>
          <pc:docMk/>
          <pc:sldMk cId="2574878566" sldId="260"/>
        </pc:sldMkLst>
      </pc:sldChg>
      <pc:sldChg chg="addSp delSp modSp add mod ord">
        <pc:chgData name="Jan Harms" userId="640888e3bb68dafb" providerId="LiveId" clId="{05BB45CA-0C7C-40C8-BD2D-8F1728495A5A}" dt="2020-07-12T13:47:42.581" v="2132"/>
        <pc:sldMkLst>
          <pc:docMk/>
          <pc:sldMk cId="3980970408" sldId="263"/>
        </pc:sldMkLst>
        <pc:spChg chg="mod">
          <ac:chgData name="Jan Harms" userId="640888e3bb68dafb" providerId="LiveId" clId="{05BB45CA-0C7C-40C8-BD2D-8F1728495A5A}" dt="2020-07-12T13:41:32.395" v="1978" actId="20577"/>
          <ac:spMkLst>
            <pc:docMk/>
            <pc:sldMk cId="3980970408" sldId="263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13:35:37.329" v="1944" actId="1076"/>
          <ac:spMkLst>
            <pc:docMk/>
            <pc:sldMk cId="3980970408" sldId="263"/>
            <ac:spMk id="7" creationId="{E1FC1657-967E-4F62-AD03-8BEE0D70D88C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8" creationId="{56CA4FA3-A81D-4B1C-9135-B5C999EF25EB}"/>
          </ac:spMkLst>
        </pc:spChg>
        <pc:spChg chg="del">
          <ac:chgData name="Jan Harms" userId="640888e3bb68dafb" providerId="LiveId" clId="{05BB45CA-0C7C-40C8-BD2D-8F1728495A5A}" dt="2020-07-12T12:26:48.781" v="180" actId="478"/>
          <ac:spMkLst>
            <pc:docMk/>
            <pc:sldMk cId="3980970408" sldId="263"/>
            <ac:spMk id="9" creationId="{4E555BF9-F310-4C2E-BE7D-80BD8CE46F2B}"/>
          </ac:spMkLst>
        </pc:spChg>
        <pc:spChg chg="add mod">
          <ac:chgData name="Jan Harms" userId="640888e3bb68dafb" providerId="LiveId" clId="{05BB45CA-0C7C-40C8-BD2D-8F1728495A5A}" dt="2020-07-12T13:46:08.365" v="2022" actId="1076"/>
          <ac:spMkLst>
            <pc:docMk/>
            <pc:sldMk cId="3980970408" sldId="263"/>
            <ac:spMk id="14" creationId="{7CEF596A-D95B-4B83-B5C1-71A1A0BA9E28}"/>
          </ac:spMkLst>
        </pc:spChg>
        <pc:spChg chg="add mod">
          <ac:chgData name="Jan Harms" userId="640888e3bb68dafb" providerId="LiveId" clId="{05BB45CA-0C7C-40C8-BD2D-8F1728495A5A}" dt="2020-07-12T13:46:15.100" v="2023" actId="1076"/>
          <ac:spMkLst>
            <pc:docMk/>
            <pc:sldMk cId="3980970408" sldId="263"/>
            <ac:spMk id="15" creationId="{7042809B-D9A6-4651-8B5D-1584D4EFBBB9}"/>
          </ac:spMkLst>
        </pc:spChg>
        <pc:spChg chg="add mod">
          <ac:chgData name="Jan Harms" userId="640888e3bb68dafb" providerId="LiveId" clId="{05BB45CA-0C7C-40C8-BD2D-8F1728495A5A}" dt="2020-07-12T13:47:04.725" v="2129" actId="1076"/>
          <ac:spMkLst>
            <pc:docMk/>
            <pc:sldMk cId="3980970408" sldId="263"/>
            <ac:spMk id="16" creationId="{CE7798E2-2F42-4D13-A238-5F34184BCB22}"/>
          </ac:spMkLst>
        </pc:sp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4" creationId="{7594AC25-D50D-4AE5-AA6E-CFF0739E113E}"/>
          </ac:picMkLst>
        </pc:picChg>
        <pc:picChg chg="add mod">
          <ac:chgData name="Jan Harms" userId="640888e3bb68dafb" providerId="LiveId" clId="{05BB45CA-0C7C-40C8-BD2D-8F1728495A5A}" dt="2020-07-12T13:35:10.029" v="1921" actId="1076"/>
          <ac:picMkLst>
            <pc:docMk/>
            <pc:sldMk cId="3980970408" sldId="263"/>
            <ac:picMk id="5" creationId="{6012FD43-2084-40B8-B180-93742C74E196}"/>
          </ac:picMkLst>
        </pc:picChg>
        <pc:picChg chg="del">
          <ac:chgData name="Jan Harms" userId="640888e3bb68dafb" providerId="LiveId" clId="{05BB45CA-0C7C-40C8-BD2D-8F1728495A5A}" dt="2020-07-12T12:26:48.781" v="180" actId="478"/>
          <ac:picMkLst>
            <pc:docMk/>
            <pc:sldMk cId="3980970408" sldId="263"/>
            <ac:picMk id="6" creationId="{D12841DA-CD5C-460F-B5B9-5AC803C291E4}"/>
          </ac:picMkLst>
        </pc:picChg>
        <pc:picChg chg="add mod">
          <ac:chgData name="Jan Harms" userId="640888e3bb68dafb" providerId="LiveId" clId="{05BB45CA-0C7C-40C8-BD2D-8F1728495A5A}" dt="2020-07-12T13:46:08.365" v="2022" actId="1076"/>
          <ac:picMkLst>
            <pc:docMk/>
            <pc:sldMk cId="3980970408" sldId="263"/>
            <ac:picMk id="11" creationId="{26FA53A7-E81A-4CC6-B019-9D3200E36D44}"/>
          </ac:picMkLst>
        </pc:picChg>
        <pc:picChg chg="add mod">
          <ac:chgData name="Jan Harms" userId="640888e3bb68dafb" providerId="LiveId" clId="{05BB45CA-0C7C-40C8-BD2D-8F1728495A5A}" dt="2020-07-12T13:46:15.100" v="2023" actId="1076"/>
          <ac:picMkLst>
            <pc:docMk/>
            <pc:sldMk cId="3980970408" sldId="263"/>
            <ac:picMk id="13" creationId="{A7FA9D41-18CD-44D7-B140-753C342BF65C}"/>
          </ac:picMkLst>
        </pc:picChg>
      </pc:sldChg>
      <pc:sldChg chg="addSp delSp modSp add mod ord">
        <pc:chgData name="Jan Harms" userId="640888e3bb68dafb" providerId="LiveId" clId="{05BB45CA-0C7C-40C8-BD2D-8F1728495A5A}" dt="2020-07-12T21:24:55.791" v="2352"/>
        <pc:sldMkLst>
          <pc:docMk/>
          <pc:sldMk cId="2412764739" sldId="264"/>
        </pc:sldMkLst>
        <pc:spChg chg="del mod">
          <ac:chgData name="Jan Harms" userId="640888e3bb68dafb" providerId="LiveId" clId="{05BB45CA-0C7C-40C8-BD2D-8F1728495A5A}" dt="2020-07-12T13:50:13.686" v="2143" actId="478"/>
          <ac:spMkLst>
            <pc:docMk/>
            <pc:sldMk cId="2412764739" sldId="264"/>
            <ac:spMk id="2" creationId="{3A90B5F9-F470-4E6F-9760-F9646BBB6BC4}"/>
          </ac:spMkLst>
        </pc:spChg>
        <pc:spChg chg="add del mod">
          <ac:chgData name="Jan Harms" userId="640888e3bb68dafb" providerId="LiveId" clId="{05BB45CA-0C7C-40C8-BD2D-8F1728495A5A}" dt="2020-07-12T13:50:17.575" v="2144" actId="478"/>
          <ac:spMkLst>
            <pc:docMk/>
            <pc:sldMk cId="2412764739" sldId="264"/>
            <ac:spMk id="4" creationId="{B502B83B-097B-43E7-99B2-2861FFE34171}"/>
          </ac:spMkLst>
        </pc:spChg>
        <pc:spChg chg="add mod">
          <ac:chgData name="Jan Harms" userId="640888e3bb68dafb" providerId="LiveId" clId="{05BB45CA-0C7C-40C8-BD2D-8F1728495A5A}" dt="2020-07-12T13:53:33.118" v="2231" actId="1076"/>
          <ac:spMkLst>
            <pc:docMk/>
            <pc:sldMk cId="2412764739" sldId="264"/>
            <ac:spMk id="10" creationId="{FC334309-34E7-4B5F-86A2-1B91E2622CAE}"/>
          </ac:spMkLst>
        </pc:spChg>
        <pc:spChg chg="add mod">
          <ac:chgData name="Jan Harms" userId="640888e3bb68dafb" providerId="LiveId" clId="{05BB45CA-0C7C-40C8-BD2D-8F1728495A5A}" dt="2020-07-12T13:54:07.068" v="2266" actId="208"/>
          <ac:spMkLst>
            <pc:docMk/>
            <pc:sldMk cId="2412764739" sldId="264"/>
            <ac:spMk id="12" creationId="{47357BCB-E5C6-4792-B982-2CD29879DF94}"/>
          </ac:spMkLst>
        </pc:spChg>
        <pc:spChg chg="add mod">
          <ac:chgData name="Jan Harms" userId="640888e3bb68dafb" providerId="LiveId" clId="{05BB45CA-0C7C-40C8-BD2D-8F1728495A5A}" dt="2020-07-12T13:54:37.800" v="2284" actId="1076"/>
          <ac:spMkLst>
            <pc:docMk/>
            <pc:sldMk cId="2412764739" sldId="264"/>
            <ac:spMk id="16" creationId="{8D0B4500-8448-4106-9BAF-85381BEED456}"/>
          </ac:spMkLst>
        </pc:spChg>
        <pc:spChg chg="add mod">
          <ac:chgData name="Jan Harms" userId="640888e3bb68dafb" providerId="LiveId" clId="{05BB45CA-0C7C-40C8-BD2D-8F1728495A5A}" dt="2020-07-12T13:55:03.520" v="2316" actId="14100"/>
          <ac:spMkLst>
            <pc:docMk/>
            <pc:sldMk cId="2412764739" sldId="264"/>
            <ac:spMk id="19" creationId="{465ACD40-B1F0-4F9B-86AC-4DC4FB06FDCE}"/>
          </ac:spMkLst>
        </pc:spChg>
        <pc:spChg chg="add del mod">
          <ac:chgData name="Jan Harms" userId="640888e3bb68dafb" providerId="LiveId" clId="{05BB45CA-0C7C-40C8-BD2D-8F1728495A5A}" dt="2020-07-12T21:24:55.791" v="2352"/>
          <ac:spMkLst>
            <pc:docMk/>
            <pc:sldMk cId="2412764739" sldId="264"/>
            <ac:spMk id="21" creationId="{639C5AC8-2F89-4DAB-A64C-09E0B64E9958}"/>
          </ac:spMkLst>
        </pc:spChg>
        <pc:picChg chg="add mod">
          <ac:chgData name="Jan Harms" userId="640888e3bb68dafb" providerId="LiveId" clId="{05BB45CA-0C7C-40C8-BD2D-8F1728495A5A}" dt="2020-07-12T21:15:30.760" v="2321" actId="208"/>
          <ac:picMkLst>
            <pc:docMk/>
            <pc:sldMk cId="2412764739" sldId="264"/>
            <ac:picMk id="6" creationId="{7BD9C0CD-9F49-4CCB-B79B-C0CF83692913}"/>
          </ac:picMkLst>
        </pc:picChg>
        <pc:cxnChg chg="add mod">
          <ac:chgData name="Jan Harms" userId="640888e3bb68dafb" providerId="LiveId" clId="{05BB45CA-0C7C-40C8-BD2D-8F1728495A5A}" dt="2020-07-12T13:52:23.269" v="2149" actId="1582"/>
          <ac:cxnSpMkLst>
            <pc:docMk/>
            <pc:sldMk cId="2412764739" sldId="264"/>
            <ac:cxnSpMk id="8" creationId="{383659A5-BA01-45E9-9B15-9A3380D9BECB}"/>
          </ac:cxnSpMkLst>
        </pc:cxnChg>
        <pc:cxnChg chg="add mod">
          <ac:chgData name="Jan Harms" userId="640888e3bb68dafb" providerId="LiveId" clId="{05BB45CA-0C7C-40C8-BD2D-8F1728495A5A}" dt="2020-07-12T13:54:11.747" v="2267" actId="208"/>
          <ac:cxnSpMkLst>
            <pc:docMk/>
            <pc:sldMk cId="2412764739" sldId="264"/>
            <ac:cxnSpMk id="11" creationId="{6CC7CD0A-48F6-41DE-9735-C6F1B11B5E89}"/>
          </ac:cxnSpMkLst>
        </pc:cxnChg>
        <pc:cxnChg chg="add mod">
          <ac:chgData name="Jan Harms" userId="640888e3bb68dafb" providerId="LiveId" clId="{05BB45CA-0C7C-40C8-BD2D-8F1728495A5A}" dt="2020-07-12T13:54:29.178" v="2271" actId="14100"/>
          <ac:cxnSpMkLst>
            <pc:docMk/>
            <pc:sldMk cId="2412764739" sldId="264"/>
            <ac:cxnSpMk id="15" creationId="{0FC9618E-6E1D-4727-8A3E-DBB2D9BFDA1F}"/>
          </ac:cxnSpMkLst>
        </pc:cxnChg>
        <pc:cxnChg chg="add mod">
          <ac:chgData name="Jan Harms" userId="640888e3bb68dafb" providerId="LiveId" clId="{05BB45CA-0C7C-40C8-BD2D-8F1728495A5A}" dt="2020-07-12T13:55:08.374" v="2317" actId="14100"/>
          <ac:cxnSpMkLst>
            <pc:docMk/>
            <pc:sldMk cId="2412764739" sldId="264"/>
            <ac:cxnSpMk id="18" creationId="{82F1C36A-6791-4D0C-845A-C45FD4EB2FBE}"/>
          </ac:cxnSpMkLst>
        </pc:cxnChg>
      </pc:sldChg>
      <pc:sldChg chg="addSp modSp add mod">
        <pc:chgData name="Jan Harms" userId="640888e3bb68dafb" providerId="LiveId" clId="{05BB45CA-0C7C-40C8-BD2D-8F1728495A5A}" dt="2020-07-12T21:32:59.843" v="2404" actId="20577"/>
        <pc:sldMkLst>
          <pc:docMk/>
          <pc:sldMk cId="308599713" sldId="265"/>
        </pc:sldMkLst>
        <pc:spChg chg="mod">
          <ac:chgData name="Jan Harms" userId="640888e3bb68dafb" providerId="LiveId" clId="{05BB45CA-0C7C-40C8-BD2D-8F1728495A5A}" dt="2020-07-12T12:57:08.191" v="763" actId="20577"/>
          <ac:spMkLst>
            <pc:docMk/>
            <pc:sldMk cId="308599713" sldId="265"/>
            <ac:spMk id="2" creationId="{3A90B5F9-F470-4E6F-9760-F9646BBB6BC4}"/>
          </ac:spMkLst>
        </pc:spChg>
        <pc:spChg chg="add mod">
          <ac:chgData name="Jan Harms" userId="640888e3bb68dafb" providerId="LiveId" clId="{05BB45CA-0C7C-40C8-BD2D-8F1728495A5A}" dt="2020-07-12T21:32:59.843" v="2404" actId="20577"/>
          <ac:spMkLst>
            <pc:docMk/>
            <pc:sldMk cId="308599713" sldId="265"/>
            <ac:spMk id="3" creationId="{88C96711-E261-4F3D-80B8-35FCB7ECA803}"/>
          </ac:spMkLst>
        </pc:spChg>
      </pc:sldChg>
      <pc:sldChg chg="addSp delSp modSp add mod ord">
        <pc:chgData name="Jan Harms" userId="640888e3bb68dafb" providerId="LiveId" clId="{05BB45CA-0C7C-40C8-BD2D-8F1728495A5A}" dt="2020-07-12T21:54:43.440" v="3217" actId="1076"/>
        <pc:sldMkLst>
          <pc:docMk/>
          <pc:sldMk cId="2348806201" sldId="266"/>
        </pc:sldMkLst>
        <pc:spChg chg="mod">
          <ac:chgData name="Jan Harms" userId="640888e3bb68dafb" providerId="LiveId" clId="{05BB45CA-0C7C-40C8-BD2D-8F1728495A5A}" dt="2020-07-12T21:45:37.142" v="2526" actId="20577"/>
          <ac:spMkLst>
            <pc:docMk/>
            <pc:sldMk cId="2348806201" sldId="266"/>
            <ac:spMk id="2" creationId="{3A90B5F9-F470-4E6F-9760-F9646BBB6BC4}"/>
          </ac:spMkLst>
        </pc:spChg>
        <pc:spChg chg="del">
          <ac:chgData name="Jan Harms" userId="640888e3bb68dafb" providerId="LiveId" clId="{05BB45CA-0C7C-40C8-BD2D-8F1728495A5A}" dt="2020-07-12T21:41:05.699" v="2435" actId="478"/>
          <ac:spMkLst>
            <pc:docMk/>
            <pc:sldMk cId="2348806201" sldId="266"/>
            <ac:spMk id="3" creationId="{88C96711-E261-4F3D-80B8-35FCB7ECA803}"/>
          </ac:spMkLst>
        </pc:spChg>
        <pc:spChg chg="add del mod">
          <ac:chgData name="Jan Harms" userId="640888e3bb68dafb" providerId="LiveId" clId="{05BB45CA-0C7C-40C8-BD2D-8F1728495A5A}" dt="2020-07-12T21:45:20.978" v="2490" actId="478"/>
          <ac:spMkLst>
            <pc:docMk/>
            <pc:sldMk cId="2348806201" sldId="266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1:54:43.440" v="3217" actId="1076"/>
          <ac:spMkLst>
            <pc:docMk/>
            <pc:sldMk cId="2348806201" sldId="266"/>
            <ac:spMk id="9" creationId="{BD5512CF-22E0-4A7F-9448-79A18CC8FCF7}"/>
          </ac:spMkLst>
        </pc:spChg>
        <pc:spChg chg="add mod">
          <ac:chgData name="Jan Harms" userId="640888e3bb68dafb" providerId="LiveId" clId="{05BB45CA-0C7C-40C8-BD2D-8F1728495A5A}" dt="2020-07-12T21:49:56.923" v="2750" actId="1076"/>
          <ac:spMkLst>
            <pc:docMk/>
            <pc:sldMk cId="2348806201" sldId="266"/>
            <ac:spMk id="10" creationId="{84EB5D94-CFA0-4C2A-B4F8-F0394C76BD50}"/>
          </ac:spMkLst>
        </pc:spChg>
        <pc:picChg chg="add del mod">
          <ac:chgData name="Jan Harms" userId="640888e3bb68dafb" providerId="LiveId" clId="{05BB45CA-0C7C-40C8-BD2D-8F1728495A5A}" dt="2020-07-12T21:45:18.346" v="2489" actId="478"/>
          <ac:picMkLst>
            <pc:docMk/>
            <pc:sldMk cId="2348806201" sldId="266"/>
            <ac:picMk id="5" creationId="{2CEF2D5B-7229-4330-AC41-3228C8785266}"/>
          </ac:picMkLst>
        </pc:picChg>
        <pc:picChg chg="add mod">
          <ac:chgData name="Jan Harms" userId="640888e3bb68dafb" providerId="LiveId" clId="{05BB45CA-0C7C-40C8-BD2D-8F1728495A5A}" dt="2020-07-12T21:45:45.806" v="2529" actId="1076"/>
          <ac:picMkLst>
            <pc:docMk/>
            <pc:sldMk cId="2348806201" sldId="266"/>
            <ac:picMk id="8" creationId="{27AC5F13-C61B-4667-991B-40FDB77D721E}"/>
          </ac:picMkLst>
        </pc:picChg>
      </pc:sldChg>
      <pc:sldChg chg="add del">
        <pc:chgData name="Jan Harms" userId="640888e3bb68dafb" providerId="LiveId" clId="{05BB45CA-0C7C-40C8-BD2D-8F1728495A5A}" dt="2020-07-12T21:22:41.983" v="2349" actId="47"/>
        <pc:sldMkLst>
          <pc:docMk/>
          <pc:sldMk cId="2709264424" sldId="266"/>
        </pc:sldMkLst>
      </pc:sldChg>
      <pc:sldChg chg="addSp delSp modSp add mod">
        <pc:chgData name="Jan Harms" userId="640888e3bb68dafb" providerId="LiveId" clId="{05BB45CA-0C7C-40C8-BD2D-8F1728495A5A}" dt="2020-07-12T22:27:31.872" v="4454" actId="1076"/>
        <pc:sldMkLst>
          <pc:docMk/>
          <pc:sldMk cId="3400975212" sldId="267"/>
        </pc:sldMkLst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05BB45CA-0C7C-40C8-BD2D-8F1728495A5A}" dt="2020-07-12T22:27:26.425" v="4453" actId="1076"/>
          <ac:spMkLst>
            <pc:docMk/>
            <pc:sldMk cId="3400975212" sldId="267"/>
            <ac:spMk id="6" creationId="{3C414DB1-28E0-405F-8233-D574F63D2D87}"/>
          </ac:spMkLst>
        </pc:spChg>
        <pc:spChg chg="add mod">
          <ac:chgData name="Jan Harms" userId="640888e3bb68dafb" providerId="LiveId" clId="{05BB45CA-0C7C-40C8-BD2D-8F1728495A5A}" dt="2020-07-12T22:27:31.872" v="4454" actId="1076"/>
          <ac:spMkLst>
            <pc:docMk/>
            <pc:sldMk cId="3400975212" sldId="267"/>
            <ac:spMk id="7" creationId="{84370E2B-4601-40A5-8379-D1A90567CCE2}"/>
          </ac:spMkLst>
        </pc:spChg>
        <pc:picChg chg="mod">
          <ac:chgData name="Jan Harms" userId="640888e3bb68dafb" providerId="LiveId" clId="{05BB45CA-0C7C-40C8-BD2D-8F1728495A5A}" dt="2020-07-12T22:27:31.872" v="4454" actId="1076"/>
          <ac:picMkLst>
            <pc:docMk/>
            <pc:sldMk cId="3400975212" sldId="267"/>
            <ac:picMk id="5" creationId="{2CEF2D5B-7229-4330-AC41-3228C8785266}"/>
          </ac:picMkLst>
        </pc:picChg>
        <pc:picChg chg="del">
          <ac:chgData name="Jan Harms" userId="640888e3bb68dafb" providerId="LiveId" clId="{05BB45CA-0C7C-40C8-BD2D-8F1728495A5A}" dt="2020-07-12T21:54:53.228" v="3218" actId="478"/>
          <ac:picMkLst>
            <pc:docMk/>
            <pc:sldMk cId="3400975212" sldId="267"/>
            <ac:picMk id="8" creationId="{27AC5F13-C61B-4667-991B-40FDB77D721E}"/>
          </ac:picMkLst>
        </pc:picChg>
      </pc:sldChg>
    </pc:docChg>
  </pc:docChgLst>
  <pc:docChgLst>
    <pc:chgData name="Jan Harms" userId="640888e3bb68dafb" providerId="LiveId" clId="{3C7602BB-C7E6-47DE-8C75-88FFD7E89849}"/>
    <pc:docChg chg="undo custSel addSld delSld modSld sldOrd">
      <pc:chgData name="Jan Harms" userId="640888e3bb68dafb" providerId="LiveId" clId="{3C7602BB-C7E6-47DE-8C75-88FFD7E89849}" dt="2021-04-12T08:24:25.203" v="8638" actId="14100"/>
      <pc:docMkLst>
        <pc:docMk/>
      </pc:docMkLst>
      <pc:sldChg chg="del">
        <pc:chgData name="Jan Harms" userId="640888e3bb68dafb" providerId="LiveId" clId="{3C7602BB-C7E6-47DE-8C75-88FFD7E89849}" dt="2021-04-10T19:59:13.304" v="1935" actId="47"/>
        <pc:sldMkLst>
          <pc:docMk/>
          <pc:sldMk cId="3828140017" sldId="261"/>
        </pc:sldMkLst>
      </pc:sldChg>
      <pc:sldChg chg="addSp delSp modSp del mod">
        <pc:chgData name="Jan Harms" userId="640888e3bb68dafb" providerId="LiveId" clId="{3C7602BB-C7E6-47DE-8C75-88FFD7E89849}" dt="2021-04-11T08:30:36.697" v="3380" actId="2696"/>
        <pc:sldMkLst>
          <pc:docMk/>
          <pc:sldMk cId="2805680052" sldId="262"/>
        </pc:sldMkLst>
        <pc:spChg chg="mod">
          <ac:chgData name="Jan Harms" userId="640888e3bb68dafb" providerId="LiveId" clId="{3C7602BB-C7E6-47DE-8C75-88FFD7E89849}" dt="2021-04-10T10:44:05.917" v="538" actId="20577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3C7602BB-C7E6-47DE-8C75-88FFD7E89849}" dt="2021-04-10T10:43:43.530" v="529" actId="478"/>
          <ac:spMkLst>
            <pc:docMk/>
            <pc:sldMk cId="2805680052" sldId="262"/>
            <ac:spMk id="11" creationId="{34F1F2C7-8B51-4490-AD20-532665DD596F}"/>
          </ac:spMkLst>
        </pc:spChg>
        <pc:spChg chg="del">
          <ac:chgData name="Jan Harms" userId="640888e3bb68dafb" providerId="LiveId" clId="{3C7602BB-C7E6-47DE-8C75-88FFD7E89849}" dt="2021-04-10T10:42:43.628" v="501" actId="478"/>
          <ac:spMkLst>
            <pc:docMk/>
            <pc:sldMk cId="2805680052" sldId="262"/>
            <ac:spMk id="12" creationId="{943F2057-544A-4274-BFB3-2F0DC34BC4E0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4" creationId="{47C6EA35-4E2C-4E36-A90C-98D8015DE3BF}"/>
          </ac:spMkLst>
        </pc:spChg>
        <pc:spChg chg="add del mod">
          <ac:chgData name="Jan Harms" userId="640888e3bb68dafb" providerId="LiveId" clId="{3C7602BB-C7E6-47DE-8C75-88FFD7E89849}" dt="2021-04-10T15:31:07.841" v="1025" actId="21"/>
          <ac:spMkLst>
            <pc:docMk/>
            <pc:sldMk cId="2805680052" sldId="262"/>
            <ac:spMk id="15" creationId="{92D32A99-13EA-450B-B92E-596CB82BBDFA}"/>
          </ac:spMkLst>
        </pc:spChg>
        <pc:spChg chg="del">
          <ac:chgData name="Jan Harms" userId="640888e3bb68dafb" providerId="LiveId" clId="{3C7602BB-C7E6-47DE-8C75-88FFD7E89849}" dt="2021-04-10T10:05:10.039" v="30" actId="21"/>
          <ac:spMkLst>
            <pc:docMk/>
            <pc:sldMk cId="2805680052" sldId="262"/>
            <ac:spMk id="16" creationId="{937E008F-1893-4DC2-9AC6-DDBF262DB91C}"/>
          </ac:spMkLst>
        </pc:spChg>
        <pc:spChg chg="add del mod">
          <ac:chgData name="Jan Harms" userId="640888e3bb68dafb" providerId="LiveId" clId="{3C7602BB-C7E6-47DE-8C75-88FFD7E89849}" dt="2021-04-11T08:02:59.079" v="2891" actId="478"/>
          <ac:spMkLst>
            <pc:docMk/>
            <pc:sldMk cId="2805680052" sldId="262"/>
            <ac:spMk id="19" creationId="{F96A5FC5-3024-4066-B153-89D75913EA30}"/>
          </ac:spMkLst>
        </pc:spChg>
        <pc:picChg chg="add del mod">
          <ac:chgData name="Jan Harms" userId="640888e3bb68dafb" providerId="LiveId" clId="{3C7602BB-C7E6-47DE-8C75-88FFD7E89849}" dt="2021-04-11T08:30:25.478" v="3376" actId="478"/>
          <ac:picMkLst>
            <pc:docMk/>
            <pc:sldMk cId="2805680052" sldId="262"/>
            <ac:picMk id="7" creationId="{1B1CCF00-D504-4F2F-A190-A95FC20AF084}"/>
          </ac:picMkLst>
        </pc:picChg>
        <pc:picChg chg="add mod">
          <ac:chgData name="Jan Harms" userId="640888e3bb68dafb" providerId="LiveId" clId="{3C7602BB-C7E6-47DE-8C75-88FFD7E89849}" dt="2021-04-11T08:30:31.272" v="3379" actId="1076"/>
          <ac:picMkLst>
            <pc:docMk/>
            <pc:sldMk cId="2805680052" sldId="262"/>
            <ac:picMk id="9" creationId="{228A22C7-D489-46F1-A1D7-A4C709595F18}"/>
          </ac:picMkLst>
        </pc:picChg>
        <pc:picChg chg="del mod">
          <ac:chgData name="Jan Harms" userId="640888e3bb68dafb" providerId="LiveId" clId="{3C7602BB-C7E6-47DE-8C75-88FFD7E89849}" dt="2021-04-11T08:30:24.629" v="3375" actId="478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3C7602BB-C7E6-47DE-8C75-88FFD7E89849}" dt="2021-04-10T10:40:31.990" v="466" actId="478"/>
          <ac:picMkLst>
            <pc:docMk/>
            <pc:sldMk cId="2805680052" sldId="262"/>
            <ac:picMk id="13" creationId="{75483622-A1E0-48E9-8625-F8663C870FB6}"/>
          </ac:picMkLst>
        </pc:picChg>
        <pc:picChg chg="add del mod">
          <ac:chgData name="Jan Harms" userId="640888e3bb68dafb" providerId="LiveId" clId="{3C7602BB-C7E6-47DE-8C75-88FFD7E89849}" dt="2021-04-11T08:30:24.103" v="3373" actId="478"/>
          <ac:picMkLst>
            <pc:docMk/>
            <pc:sldMk cId="2805680052" sldId="262"/>
            <ac:picMk id="17" creationId="{B2311007-59B4-420A-BD92-661BE185C0AD}"/>
          </ac:picMkLst>
        </pc:picChg>
        <pc:picChg chg="add del mod">
          <ac:chgData name="Jan Harms" userId="640888e3bb68dafb" providerId="LiveId" clId="{3C7602BB-C7E6-47DE-8C75-88FFD7E89849}" dt="2021-04-11T08:03:08.923" v="2893" actId="478"/>
          <ac:picMkLst>
            <pc:docMk/>
            <pc:sldMk cId="2805680052" sldId="262"/>
            <ac:picMk id="20" creationId="{C440BAAD-C38C-4D13-8E9B-3719C86263D3}"/>
          </ac:picMkLst>
        </pc:picChg>
        <pc:picChg chg="add del mod">
          <ac:chgData name="Jan Harms" userId="640888e3bb68dafb" providerId="LiveId" clId="{3C7602BB-C7E6-47DE-8C75-88FFD7E89849}" dt="2021-04-10T21:20:42.896" v="2272" actId="478"/>
          <ac:picMkLst>
            <pc:docMk/>
            <pc:sldMk cId="2805680052" sldId="262"/>
            <ac:picMk id="22" creationId="{19E7641D-8021-4E10-94F5-24227AAEDF47}"/>
          </ac:picMkLst>
        </pc:picChg>
        <pc:picChg chg="add del mod">
          <ac:chgData name="Jan Harms" userId="640888e3bb68dafb" providerId="LiveId" clId="{3C7602BB-C7E6-47DE-8C75-88FFD7E89849}" dt="2021-04-10T21:20:44.727" v="2273" actId="478"/>
          <ac:picMkLst>
            <pc:docMk/>
            <pc:sldMk cId="2805680052" sldId="262"/>
            <ac:picMk id="24" creationId="{957727E8-60F1-4352-9E5A-B0FAC50B1B1E}"/>
          </ac:picMkLst>
        </pc:picChg>
        <pc:picChg chg="del">
          <ac:chgData name="Jan Harms" userId="640888e3bb68dafb" providerId="LiveId" clId="{3C7602BB-C7E6-47DE-8C75-88FFD7E89849}" dt="2021-04-10T10:05:10.039" v="30" actId="21"/>
          <ac:picMkLst>
            <pc:docMk/>
            <pc:sldMk cId="2805680052" sldId="262"/>
            <ac:picMk id="1026" creationId="{C5BF5F65-776E-4F6F-A36B-F74E1A92CCEE}"/>
          </ac:picMkLst>
        </pc:picChg>
      </pc:sldChg>
      <pc:sldChg chg="add">
        <pc:chgData name="Jan Harms" userId="640888e3bb68dafb" providerId="LiveId" clId="{3C7602BB-C7E6-47DE-8C75-88FFD7E89849}" dt="2021-04-11T08:30:40.336" v="3381"/>
        <pc:sldMkLst>
          <pc:docMk/>
          <pc:sldMk cId="2997035751" sldId="262"/>
        </pc:sldMkLst>
      </pc:sldChg>
      <pc:sldChg chg="del">
        <pc:chgData name="Jan Harms" userId="640888e3bb68dafb" providerId="LiveId" clId="{3C7602BB-C7E6-47DE-8C75-88FFD7E89849}" dt="2021-04-10T10:30:27.547" v="426" actId="2696"/>
        <pc:sldMkLst>
          <pc:docMk/>
          <pc:sldMk cId="3400975212" sldId="267"/>
        </pc:sldMkLst>
      </pc:sldChg>
      <pc:sldChg chg="modSp add mod ord">
        <pc:chgData name="Jan Harms" userId="640888e3bb68dafb" providerId="LiveId" clId="{3C7602BB-C7E6-47DE-8C75-88FFD7E89849}" dt="2021-04-11T21:05:13.278" v="8147" actId="14100"/>
        <pc:sldMkLst>
          <pc:docMk/>
          <pc:sldMk cId="3690516445" sldId="267"/>
        </pc:sldMkLst>
        <pc:spChg chg="mod">
          <ac:chgData name="Jan Harms" userId="640888e3bb68dafb" providerId="LiveId" clId="{3C7602BB-C7E6-47DE-8C75-88FFD7E89849}" dt="2021-04-11T21:05:13.278" v="8147" actId="14100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3C7602BB-C7E6-47DE-8C75-88FFD7E89849}" dt="2021-04-10T10:30:44.521" v="45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3C7602BB-C7E6-47DE-8C75-88FFD7E89849}" dt="2021-04-11T21:04:52.885" v="8144" actId="2711"/>
          <ac:spMkLst>
            <pc:docMk/>
            <pc:sldMk cId="3690516445" sldId="267"/>
            <ac:spMk id="10" creationId="{4AC92FD3-E908-4BA1-AC63-E824D07371F9}"/>
          </ac:spMkLst>
        </pc:spChg>
      </pc:sldChg>
      <pc:sldChg chg="modSp mod">
        <pc:chgData name="Jan Harms" userId="640888e3bb68dafb" providerId="LiveId" clId="{3C7602BB-C7E6-47DE-8C75-88FFD7E89849}" dt="2021-04-11T08:38:59.181" v="3463" actId="1076"/>
        <pc:sldMkLst>
          <pc:docMk/>
          <pc:sldMk cId="831844173" sldId="268"/>
        </pc:sldMkLst>
        <pc:spChg chg="mod">
          <ac:chgData name="Jan Harms" userId="640888e3bb68dafb" providerId="LiveId" clId="{3C7602BB-C7E6-47DE-8C75-88FFD7E89849}" dt="2021-04-11T08:38:48.365" v="3462" actId="20577"/>
          <ac:spMkLst>
            <pc:docMk/>
            <pc:sldMk cId="831844173" sldId="268"/>
            <ac:spMk id="3" creationId="{4B037E5A-5C8C-493D-BBBC-C6FA97316DF0}"/>
          </ac:spMkLst>
        </pc:spChg>
        <pc:picChg chg="mod">
          <ac:chgData name="Jan Harms" userId="640888e3bb68dafb" providerId="LiveId" clId="{3C7602BB-C7E6-47DE-8C75-88FFD7E89849}" dt="2021-04-11T08:38:59.181" v="3463" actId="1076"/>
          <ac:picMkLst>
            <pc:docMk/>
            <pc:sldMk cId="831844173" sldId="268"/>
            <ac:picMk id="8" creationId="{32BFA4CD-86A2-4BD4-983F-91F1E90B6221}"/>
          </ac:picMkLst>
        </pc:picChg>
      </pc:sldChg>
      <pc:sldChg chg="addSp delSp modSp del mod">
        <pc:chgData name="Jan Harms" userId="640888e3bb68dafb" providerId="LiveId" clId="{3C7602BB-C7E6-47DE-8C75-88FFD7E89849}" dt="2021-04-11T09:38:31.309" v="4875" actId="47"/>
        <pc:sldMkLst>
          <pc:docMk/>
          <pc:sldMk cId="2442842146" sldId="270"/>
        </pc:sldMkLst>
        <pc:spChg chg="mod">
          <ac:chgData name="Jan Harms" userId="640888e3bb68dafb" providerId="LiveId" clId="{3C7602BB-C7E6-47DE-8C75-88FFD7E89849}" dt="2021-04-11T09:15:02.665" v="4858" actId="1076"/>
          <ac:spMkLst>
            <pc:docMk/>
            <pc:sldMk cId="2442842146" sldId="270"/>
            <ac:spMk id="8" creationId="{ADBF2A77-A0E0-42C1-B0DB-A09D5E9CDFAD}"/>
          </ac:spMkLst>
        </pc:spChg>
        <pc:cxnChg chg="add del mod">
          <ac:chgData name="Jan Harms" userId="640888e3bb68dafb" providerId="LiveId" clId="{3C7602BB-C7E6-47DE-8C75-88FFD7E89849}" dt="2021-04-11T09:15:39.334" v="4874" actId="478"/>
          <ac:cxnSpMkLst>
            <pc:docMk/>
            <pc:sldMk cId="2442842146" sldId="270"/>
            <ac:cxnSpMk id="6" creationId="{D993E132-6888-4A3D-BF8B-22107AB8642C}"/>
          </ac:cxnSpMkLst>
        </pc:cxnChg>
        <pc:cxnChg chg="add del">
          <ac:chgData name="Jan Harms" userId="640888e3bb68dafb" providerId="LiveId" clId="{3C7602BB-C7E6-47DE-8C75-88FFD7E89849}" dt="2021-04-11T09:15:38.765" v="4873" actId="478"/>
          <ac:cxnSpMkLst>
            <pc:docMk/>
            <pc:sldMk cId="2442842146" sldId="270"/>
            <ac:cxnSpMk id="9" creationId="{AC78A4D3-F094-4304-B734-0441DC6C6460}"/>
          </ac:cxnSpMkLst>
        </pc:cxnChg>
      </pc:sldChg>
      <pc:sldChg chg="delSp modSp mod ord">
        <pc:chgData name="Jan Harms" userId="640888e3bb68dafb" providerId="LiveId" clId="{3C7602BB-C7E6-47DE-8C75-88FFD7E89849}" dt="2021-04-11T21:06:34.704" v="8154" actId="20577"/>
        <pc:sldMkLst>
          <pc:docMk/>
          <pc:sldMk cId="4294868331" sldId="272"/>
        </pc:sldMkLst>
        <pc:spChg chg="mod">
          <ac:chgData name="Jan Harms" userId="640888e3bb68dafb" providerId="LiveId" clId="{3C7602BB-C7E6-47DE-8C75-88FFD7E89849}" dt="2021-04-11T21:05:25.951" v="8148" actId="2711"/>
          <ac:spMkLst>
            <pc:docMk/>
            <pc:sldMk cId="4294868331" sldId="272"/>
            <ac:spMk id="16" creationId="{07DAC44D-6884-4AD3-8014-818D2C1A6D7F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17" creationId="{BBDE4E5B-5BF3-4F7F-96EA-C82283CEA460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19" creationId="{5214FE9E-ECEE-49E5-AC7B-75907F0E3328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1" creationId="{ED149C91-2EEE-4DC6-8F66-B36BA5750831}"/>
          </ac:spMkLst>
        </pc:spChg>
        <pc:spChg chg="mod">
          <ac:chgData name="Jan Harms" userId="640888e3bb68dafb" providerId="LiveId" clId="{3C7602BB-C7E6-47DE-8C75-88FFD7E89849}" dt="2021-04-11T08:35:07.641" v="3408" actId="1076"/>
          <ac:spMkLst>
            <pc:docMk/>
            <pc:sldMk cId="4294868331" sldId="272"/>
            <ac:spMk id="22" creationId="{AF543F35-F99C-46CC-8927-08D84087F340}"/>
          </ac:spMkLst>
        </pc:spChg>
        <pc:spChg chg="mod">
          <ac:chgData name="Jan Harms" userId="640888e3bb68dafb" providerId="LiveId" clId="{3C7602BB-C7E6-47DE-8C75-88FFD7E89849}" dt="2021-04-11T21:05:52.402" v="8152" actId="1076"/>
          <ac:spMkLst>
            <pc:docMk/>
            <pc:sldMk cId="4294868331" sldId="272"/>
            <ac:spMk id="23" creationId="{DAE86AE7-82AE-4ACE-BAB8-4338CA6B6FB1}"/>
          </ac:spMkLst>
        </pc:spChg>
        <pc:spChg chg="mod">
          <ac:chgData name="Jan Harms" userId="640888e3bb68dafb" providerId="LiveId" clId="{3C7602BB-C7E6-47DE-8C75-88FFD7E89849}" dt="2021-04-11T21:06:34.704" v="8154" actId="20577"/>
          <ac:spMkLst>
            <pc:docMk/>
            <pc:sldMk cId="4294868331" sldId="272"/>
            <ac:spMk id="27" creationId="{3C94E685-B227-4652-9856-9D727663061A}"/>
          </ac:spMkLst>
        </pc:spChg>
        <pc:spChg chg="del">
          <ac:chgData name="Jan Harms" userId="640888e3bb68dafb" providerId="LiveId" clId="{3C7602BB-C7E6-47DE-8C75-88FFD7E89849}" dt="2021-04-11T08:34:54.958" v="3405" actId="478"/>
          <ac:spMkLst>
            <pc:docMk/>
            <pc:sldMk cId="4294868331" sldId="272"/>
            <ac:spMk id="28" creationId="{6111E58B-80AD-465A-923B-BE3F70C9EEB8}"/>
          </ac:spMkLst>
        </pc:sp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3" creationId="{E6070BEB-9BDF-4454-A6BB-8F6B13B3C9E2}"/>
          </ac:picMkLst>
        </pc:picChg>
        <pc:picChg chg="mod">
          <ac:chgData name="Jan Harms" userId="640888e3bb68dafb" providerId="LiveId" clId="{3C7602BB-C7E6-47DE-8C75-88FFD7E89849}" dt="2021-04-11T08:35:07.641" v="3408" actId="1076"/>
          <ac:picMkLst>
            <pc:docMk/>
            <pc:sldMk cId="4294868331" sldId="272"/>
            <ac:picMk id="18" creationId="{BA6D6254-7615-4FB1-A5CD-72CA03AE847F}"/>
          </ac:picMkLst>
        </pc:picChg>
        <pc:picChg chg="mod">
          <ac:chgData name="Jan Harms" userId="640888e3bb68dafb" providerId="LiveId" clId="{3C7602BB-C7E6-47DE-8C75-88FFD7E89849}" dt="2021-04-11T08:35:26.401" v="3412" actId="14100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mod ord">
        <pc:chgData name="Jan Harms" userId="640888e3bb68dafb" providerId="LiveId" clId="{3C7602BB-C7E6-47DE-8C75-88FFD7E89849}" dt="2021-04-11T08:44:29.828" v="3499" actId="3064"/>
        <pc:sldMkLst>
          <pc:docMk/>
          <pc:sldMk cId="2853042365" sldId="273"/>
        </pc:sldMkLst>
        <pc:spChg chg="mod">
          <ac:chgData name="Jan Harms" userId="640888e3bb68dafb" providerId="LiveId" clId="{3C7602BB-C7E6-47DE-8C75-88FFD7E89849}" dt="2021-04-10T15:45:52.443" v="1094" actId="20577"/>
          <ac:spMkLst>
            <pc:docMk/>
            <pc:sldMk cId="2853042365" sldId="273"/>
            <ac:spMk id="8" creationId="{68291DC8-72D2-4B9B-AB90-848C672BC4BC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1" creationId="{E6B8A29F-D5AB-4117-843E-4BE6C23E0025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3" creationId="{6D447B23-CE6A-4FDD-8347-CC0B612FBBD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5" creationId="{C1F437B5-214D-432A-8B3C-C3D9114CE999}"/>
          </ac:spMkLst>
        </pc:spChg>
        <pc:spChg chg="mo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7" creationId="{2623EACF-65F8-4CDE-99D3-38E19E17E3C8}"/>
          </ac:spMkLst>
        </pc:spChg>
        <pc:spChg chg="mod ord">
          <ac:chgData name="Jan Harms" userId="640888e3bb68dafb" providerId="LiveId" clId="{3C7602BB-C7E6-47DE-8C75-88FFD7E89849}" dt="2021-04-11T08:44:29.828" v="3499" actId="3064"/>
          <ac:spMkLst>
            <pc:docMk/>
            <pc:sldMk cId="2853042365" sldId="273"/>
            <ac:spMk id="18" creationId="{E4F6E363-B989-454B-9C14-76EF5F77CC94}"/>
          </ac:spMkLst>
        </pc:spChg>
        <pc:spChg chg="add mod">
          <ac:chgData name="Jan Harms" userId="640888e3bb68dafb" providerId="LiveId" clId="{3C7602BB-C7E6-47DE-8C75-88FFD7E89849}" dt="2021-04-11T08:43:25.013" v="3492" actId="2711"/>
          <ac:spMkLst>
            <pc:docMk/>
            <pc:sldMk cId="2853042365" sldId="273"/>
            <ac:spMk id="24" creationId="{701FF555-BBE1-46C3-BE40-0AC25B38FB5E}"/>
          </ac:spMkLst>
        </pc:spChg>
        <pc:spChg chg="add mod">
          <ac:chgData name="Jan Harms" userId="640888e3bb68dafb" providerId="LiveId" clId="{3C7602BB-C7E6-47DE-8C75-88FFD7E89849}" dt="2021-04-11T08:43:14.847" v="3491" actId="2711"/>
          <ac:spMkLst>
            <pc:docMk/>
            <pc:sldMk cId="2853042365" sldId="273"/>
            <ac:spMk id="25" creationId="{7400C830-E772-409F-88F4-17E9AD45E1E0}"/>
          </ac:spMkLst>
        </pc:spChg>
        <pc:picChg chg="add mod">
          <ac:chgData name="Jan Harms" userId="640888e3bb68dafb" providerId="LiveId" clId="{3C7602BB-C7E6-47DE-8C75-88FFD7E89849}" dt="2021-04-10T16:26:27.064" v="1430" actId="1076"/>
          <ac:picMkLst>
            <pc:docMk/>
            <pc:sldMk cId="2853042365" sldId="273"/>
            <ac:picMk id="5" creationId="{F284E7FF-72AE-4E02-A22D-B85E0FBB1DC7}"/>
          </ac:picMkLst>
        </pc:picChg>
        <pc:picChg chg="del">
          <ac:chgData name="Jan Harms" userId="640888e3bb68dafb" providerId="LiveId" clId="{3C7602BB-C7E6-47DE-8C75-88FFD7E89849}" dt="2021-04-10T15:36:25.739" v="1049" actId="478"/>
          <ac:picMkLst>
            <pc:docMk/>
            <pc:sldMk cId="2853042365" sldId="273"/>
            <ac:picMk id="20" creationId="{468AFD1D-331D-4925-A776-13D8748C6CB4}"/>
          </ac:picMkLst>
        </pc:picChg>
        <pc:picChg chg="add del mod">
          <ac:chgData name="Jan Harms" userId="640888e3bb68dafb" providerId="LiveId" clId="{3C7602BB-C7E6-47DE-8C75-88FFD7E89849}" dt="2021-04-10T15:37:59.770" v="1064" actId="478"/>
          <ac:picMkLst>
            <pc:docMk/>
            <pc:sldMk cId="2853042365" sldId="273"/>
            <ac:picMk id="21" creationId="{06AAA6B5-3906-4E27-9F7D-3802CEE59782}"/>
          </ac:picMkLst>
        </pc:picChg>
        <pc:picChg chg="add mod">
          <ac:chgData name="Jan Harms" userId="640888e3bb68dafb" providerId="LiveId" clId="{3C7602BB-C7E6-47DE-8C75-88FFD7E89849}" dt="2021-04-10T16:26:12.534" v="1399" actId="1076"/>
          <ac:picMkLst>
            <pc:docMk/>
            <pc:sldMk cId="2853042365" sldId="273"/>
            <ac:picMk id="22" creationId="{A1538C0C-C0EA-43E1-8DE1-B10298ABED33}"/>
          </ac:picMkLst>
        </pc:picChg>
        <pc:cxnChg chg="mod">
          <ac:chgData name="Jan Harms" userId="640888e3bb68dafb" providerId="LiveId" clId="{3C7602BB-C7E6-47DE-8C75-88FFD7E89849}" dt="2021-04-10T16:22:00.870" v="1318" actId="14100"/>
          <ac:cxnSpMkLst>
            <pc:docMk/>
            <pc:sldMk cId="2853042365" sldId="273"/>
            <ac:cxnSpMk id="10" creationId="{E2BCCFE3-CE15-4AAB-A1DD-F585B0767443}"/>
          </ac:cxnSpMkLst>
        </pc:cxnChg>
        <pc:cxnChg chg="mod">
          <ac:chgData name="Jan Harms" userId="640888e3bb68dafb" providerId="LiveId" clId="{3C7602BB-C7E6-47DE-8C75-88FFD7E89849}" dt="2021-04-10T16:22:03.726" v="1319" actId="14100"/>
          <ac:cxnSpMkLst>
            <pc:docMk/>
            <pc:sldMk cId="2853042365" sldId="273"/>
            <ac:cxnSpMk id="14" creationId="{BB224C31-A247-4D11-95F1-1B36C9531FB0}"/>
          </ac:cxnSpMkLst>
        </pc:cxnChg>
        <pc:cxnChg chg="mod">
          <ac:chgData name="Jan Harms" userId="640888e3bb68dafb" providerId="LiveId" clId="{3C7602BB-C7E6-47DE-8C75-88FFD7E89849}" dt="2021-04-10T16:21:15.523" v="1242" actId="1076"/>
          <ac:cxnSpMkLst>
            <pc:docMk/>
            <pc:sldMk cId="2853042365" sldId="273"/>
            <ac:cxnSpMk id="16" creationId="{A3A0974F-17DA-4CF8-8868-9222AD58521E}"/>
          </ac:cxnSpMkLst>
        </pc:cxnChg>
      </pc:sldChg>
      <pc:sldChg chg="addSp delSp modSp mod">
        <pc:chgData name="Jan Harms" userId="640888e3bb68dafb" providerId="LiveId" clId="{3C7602BB-C7E6-47DE-8C75-88FFD7E89849}" dt="2021-04-11T08:52:51.305" v="3595" actId="1076"/>
        <pc:sldMkLst>
          <pc:docMk/>
          <pc:sldMk cId="3056049429" sldId="275"/>
        </pc:sldMkLst>
        <pc:spChg chg="mod">
          <ac:chgData name="Jan Harms" userId="640888e3bb68dafb" providerId="LiveId" clId="{3C7602BB-C7E6-47DE-8C75-88FFD7E89849}" dt="2021-04-10T16:27:01.871" v="1432" actId="20577"/>
          <ac:spMkLst>
            <pc:docMk/>
            <pc:sldMk cId="3056049429" sldId="275"/>
            <ac:spMk id="2" creationId="{3A90B5F9-F470-4E6F-9760-F9646BBB6BC4}"/>
          </ac:spMkLst>
        </pc:spChg>
        <pc:spChg chg="del">
          <ac:chgData name="Jan Harms" userId="640888e3bb68dafb" providerId="LiveId" clId="{3C7602BB-C7E6-47DE-8C75-88FFD7E89849}" dt="2021-04-11T08:44:52.147" v="3500" actId="478"/>
          <ac:spMkLst>
            <pc:docMk/>
            <pc:sldMk cId="3056049429" sldId="275"/>
            <ac:spMk id="9" creationId="{FEA5044E-2260-43FA-BECA-6E99DF6A3564}"/>
          </ac:spMkLst>
        </pc:spChg>
        <pc:spChg chg="add mod">
          <ac:chgData name="Jan Harms" userId="640888e3bb68dafb" providerId="LiveId" clId="{3C7602BB-C7E6-47DE-8C75-88FFD7E89849}" dt="2021-04-11T08:52:51.305" v="3595" actId="1076"/>
          <ac:spMkLst>
            <pc:docMk/>
            <pc:sldMk cId="3056049429" sldId="275"/>
            <ac:spMk id="11" creationId="{49E18331-45DE-490E-92B4-F4BD5B545A1E}"/>
          </ac:spMkLst>
        </pc:spChg>
        <pc:picChg chg="mod">
          <ac:chgData name="Jan Harms" userId="640888e3bb68dafb" providerId="LiveId" clId="{3C7602BB-C7E6-47DE-8C75-88FFD7E89849}" dt="2021-04-11T08:52:00.631" v="3552" actId="208"/>
          <ac:picMkLst>
            <pc:docMk/>
            <pc:sldMk cId="3056049429" sldId="275"/>
            <ac:picMk id="7" creationId="{E6A71F1D-393F-4F63-9E75-C6181958E1B7}"/>
          </ac:picMkLst>
        </pc:picChg>
        <pc:picChg chg="mod">
          <ac:chgData name="Jan Harms" userId="640888e3bb68dafb" providerId="LiveId" clId="{3C7602BB-C7E6-47DE-8C75-88FFD7E89849}" dt="2021-04-11T08:51:56.214" v="3550" actId="208"/>
          <ac:picMkLst>
            <pc:docMk/>
            <pc:sldMk cId="3056049429" sldId="275"/>
            <ac:picMk id="8" creationId="{BD535A7C-E39D-472E-89DD-28D856861292}"/>
          </ac:picMkLst>
        </pc:picChg>
        <pc:cxnChg chg="add mod">
          <ac:chgData name="Jan Harms" userId="640888e3bb68dafb" providerId="LiveId" clId="{3C7602BB-C7E6-47DE-8C75-88FFD7E89849}" dt="2021-04-11T08:51:53.587" v="3549" actId="208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 ord">
        <pc:chgData name="Jan Harms" userId="640888e3bb68dafb" providerId="LiveId" clId="{3C7602BB-C7E6-47DE-8C75-88FFD7E89849}" dt="2021-04-11T20:51:43.404" v="7533" actId="20577"/>
        <pc:sldMkLst>
          <pc:docMk/>
          <pc:sldMk cId="190184856" sldId="276"/>
        </pc:sldMkLst>
        <pc:spChg chg="mod">
          <ac:chgData name="Jan Harms" userId="640888e3bb68dafb" providerId="LiveId" clId="{3C7602BB-C7E6-47DE-8C75-88FFD7E89849}" dt="2021-04-11T20:09:04.736" v="6316" actId="20577"/>
          <ac:spMkLst>
            <pc:docMk/>
            <pc:sldMk cId="190184856" sldId="276"/>
            <ac:spMk id="2" creationId="{3A90B5F9-F470-4E6F-9760-F9646BBB6BC4}"/>
          </ac:spMkLst>
        </pc:spChg>
        <pc:spChg chg="add mod">
          <ac:chgData name="Jan Harms" userId="640888e3bb68dafb" providerId="LiveId" clId="{3C7602BB-C7E6-47DE-8C75-88FFD7E89849}" dt="2021-04-11T19:55:35.939" v="5908" actId="1076"/>
          <ac:spMkLst>
            <pc:docMk/>
            <pc:sldMk cId="190184856" sldId="276"/>
            <ac:spMk id="8" creationId="{0A26350C-9FDE-4D18-A715-4EB77D23631B}"/>
          </ac:spMkLst>
        </pc:spChg>
        <pc:spChg chg="add mod">
          <ac:chgData name="Jan Harms" userId="640888e3bb68dafb" providerId="LiveId" clId="{3C7602BB-C7E6-47DE-8C75-88FFD7E89849}" dt="2021-04-11T20:51:34.945" v="7514" actId="1076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3C7602BB-C7E6-47DE-8C75-88FFD7E89849}" dt="2021-04-11T20:51:43.404" v="7533" actId="20577"/>
          <ac:spMkLst>
            <pc:docMk/>
            <pc:sldMk cId="190184856" sldId="276"/>
            <ac:spMk id="10" creationId="{EE9527D4-192F-45E4-B61C-4559EE777E3B}"/>
          </ac:spMkLst>
        </pc:spChg>
        <pc:spChg chg="add mod">
          <ac:chgData name="Jan Harms" userId="640888e3bb68dafb" providerId="LiveId" clId="{3C7602BB-C7E6-47DE-8C75-88FFD7E89849}" dt="2021-04-11T20:00:55.014" v="6256" actId="1076"/>
          <ac:spMkLst>
            <pc:docMk/>
            <pc:sldMk cId="190184856" sldId="276"/>
            <ac:spMk id="11" creationId="{A45175E1-81AE-4BAC-A71F-3889CBCDA816}"/>
          </ac:spMkLst>
        </pc:spChg>
        <pc:graphicFrameChg chg="add del mod">
          <ac:chgData name="Jan Harms" userId="640888e3bb68dafb" providerId="LiveId" clId="{3C7602BB-C7E6-47DE-8C75-88FFD7E89849}" dt="2021-04-11T19:56:00.812" v="5912" actId="478"/>
          <ac:graphicFrameMkLst>
            <pc:docMk/>
            <pc:sldMk cId="190184856" sldId="276"/>
            <ac:graphicFrameMk id="5" creationId="{1FB43B30-BEAE-4AFA-9368-A4ABB9BB1175}"/>
          </ac:graphicFrameMkLst>
        </pc:graphicFrameChg>
        <pc:graphicFrameChg chg="add mod">
          <ac:chgData name="Jan Harms" userId="640888e3bb68dafb" providerId="LiveId" clId="{3C7602BB-C7E6-47DE-8C75-88FFD7E89849}" dt="2021-04-11T20:01:11.705" v="625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add mod">
          <ac:chgData name="Jan Harms" userId="640888e3bb68dafb" providerId="LiveId" clId="{3C7602BB-C7E6-47DE-8C75-88FFD7E89849}" dt="2021-04-11T19:55:35.939" v="5908" actId="1076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Sp modSp add mod">
        <pc:chgData name="Jan Harms" userId="640888e3bb68dafb" providerId="LiveId" clId="{3C7602BB-C7E6-47DE-8C75-88FFD7E89849}" dt="2021-04-12T06:36:28.860" v="8513" actId="1076"/>
        <pc:sldMkLst>
          <pc:docMk/>
          <pc:sldMk cId="2706825671" sldId="277"/>
        </pc:sldMkLst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8" creationId="{8A9E03FF-7F65-4982-821A-CB233F6E3D67}"/>
          </ac:spMkLst>
        </pc:spChg>
        <pc:spChg chg="del">
          <ac:chgData name="Jan Harms" userId="640888e3bb68dafb" providerId="LiveId" clId="{3C7602BB-C7E6-47DE-8C75-88FFD7E89849}" dt="2021-04-11T21:09:53.043" v="8175" actId="478"/>
          <ac:spMkLst>
            <pc:docMk/>
            <pc:sldMk cId="2706825671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1T21:08:20.321" v="8163" actId="14100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2T06:36:28.860" v="8513" actId="1076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del mod">
        <pc:chgData name="Jan Harms" userId="640888e3bb68dafb" providerId="LiveId" clId="{3C7602BB-C7E6-47DE-8C75-88FFD7E89849}" dt="2021-04-11T09:38:44.453" v="4876" actId="2696"/>
        <pc:sldMkLst>
          <pc:docMk/>
          <pc:sldMk cId="3222411880" sldId="277"/>
        </pc:sldMkLst>
        <pc:spChg chg="add del 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8" creationId="{8A9E03FF-7F65-4982-821A-CB233F6E3D67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1" creationId="{9531161F-7C1F-41F9-8544-C74AF0924768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2" creationId="{00611282-9D01-4732-8CDE-BA91443F388C}"/>
          </ac:spMkLst>
        </pc:spChg>
        <pc:spChg chg="mod">
          <ac:chgData name="Jan Harms" userId="640888e3bb68dafb" providerId="LiveId" clId="{3C7602BB-C7E6-47DE-8C75-88FFD7E89849}" dt="2021-04-10T16:28:25.103" v="1458" actId="1076"/>
          <ac:spMkLst>
            <pc:docMk/>
            <pc:sldMk cId="3222411880" sldId="277"/>
            <ac:spMk id="13" creationId="{43215EF2-AA6B-401C-B577-286E46607DFD}"/>
          </ac:spMkLst>
        </pc:spChg>
        <pc:spChg chg="mod">
          <ac:chgData name="Jan Harms" userId="640888e3bb68dafb" providerId="LiveId" clId="{3C7602BB-C7E6-47DE-8C75-88FFD7E89849}" dt="2021-04-10T16:28:18.352" v="1457" actId="1076"/>
          <ac:spMkLst>
            <pc:docMk/>
            <pc:sldMk cId="3222411880" sldId="277"/>
            <ac:spMk id="14" creationId="{CF95B290-867B-4F88-8D78-2B86E7A05E1C}"/>
          </ac:spMkLst>
        </pc:sp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7" creationId="{5914C4B4-370A-4395-A083-2D22D71AB290}"/>
          </ac:picMkLst>
        </pc:picChg>
        <pc:picChg chg="mod">
          <ac:chgData name="Jan Harms" userId="640888e3bb68dafb" providerId="LiveId" clId="{3C7602BB-C7E6-47DE-8C75-88FFD7E89849}" dt="2021-04-10T16:28:25.103" v="1458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delSp modSp add mod">
        <pc:chgData name="Jan Harms" userId="640888e3bb68dafb" providerId="LiveId" clId="{3C7602BB-C7E6-47DE-8C75-88FFD7E89849}" dt="2021-04-12T06:27:44.134" v="8251" actId="20577"/>
        <pc:sldMkLst>
          <pc:docMk/>
          <pc:sldMk cId="2932830561" sldId="278"/>
        </pc:sldMkLst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8" creationId="{0AE7816F-E0F2-43E9-AC5A-32F4E2660FFB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9" creationId="{59FE5FD5-5F05-42E9-91E8-4FA00C19CEAA}"/>
          </ac:spMkLst>
        </pc:spChg>
        <pc:spChg chg="mod">
          <ac:chgData name="Jan Harms" userId="640888e3bb68dafb" providerId="LiveId" clId="{3C7602BB-C7E6-47DE-8C75-88FFD7E89849}" dt="2021-04-11T21:09:47.044" v="817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3C7602BB-C7E6-47DE-8C75-88FFD7E89849}" dt="2021-04-12T06:27:44.134" v="8251" actId="20577"/>
          <ac:spMkLst>
            <pc:docMk/>
            <pc:sldMk cId="2932830561" sldId="278"/>
            <ac:spMk id="16" creationId="{E0F29D65-65CB-4A79-BE16-BF0578086F2C}"/>
          </ac:spMkLst>
        </pc:spChg>
        <pc:spChg chg="del">
          <ac:chgData name="Jan Harms" userId="640888e3bb68dafb" providerId="LiveId" clId="{3C7602BB-C7E6-47DE-8C75-88FFD7E89849}" dt="2021-04-11T21:09:37.083" v="8172" actId="478"/>
          <ac:spMkLst>
            <pc:docMk/>
            <pc:sldMk cId="2932830561" sldId="278"/>
            <ac:spMk id="17" creationId="{BAE999D1-2091-4AD5-8246-1070B43557D4}"/>
          </ac:spMkLst>
        </pc:sp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3C7602BB-C7E6-47DE-8C75-88FFD7E89849}" dt="2021-04-11T21:09:47.044" v="8174" actId="1076"/>
          <ac:picMkLst>
            <pc:docMk/>
            <pc:sldMk cId="2932830561" sldId="278"/>
            <ac:picMk id="12" creationId="{21DDC43D-3110-4A4B-B407-E04822FCF516}"/>
          </ac:picMkLst>
        </pc:pic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3679761685" sldId="278"/>
        </pc:sldMkLst>
      </pc:sldChg>
      <pc:sldChg chg="delSp modSp add mod">
        <pc:chgData name="Jan Harms" userId="640888e3bb68dafb" providerId="LiveId" clId="{3C7602BB-C7E6-47DE-8C75-88FFD7E89849}" dt="2021-04-11T21:09:29.962" v="8171" actId="1076"/>
        <pc:sldMkLst>
          <pc:docMk/>
          <pc:sldMk cId="257892512" sldId="279"/>
        </pc:sldMkLst>
        <pc:spChg chg="mod">
          <ac:chgData name="Jan Harms" userId="640888e3bb68dafb" providerId="LiveId" clId="{3C7602BB-C7E6-47DE-8C75-88FFD7E89849}" dt="2021-04-11T09:39:27.922" v="4880" actId="20577"/>
          <ac:spMkLst>
            <pc:docMk/>
            <pc:sldMk cId="257892512" sldId="279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09:02.734" v="8166" actId="1076"/>
          <ac:spMkLst>
            <pc:docMk/>
            <pc:sldMk cId="257892512" sldId="279"/>
            <ac:spMk id="8" creationId="{09EFC90A-31FB-42EE-A3DA-D879513577DB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9" creationId="{273A23FC-0D56-4359-ABA3-2346F4264B71}"/>
          </ac:spMkLst>
        </pc:spChg>
        <pc:spChg chg="del mod">
          <ac:chgData name="Jan Harms" userId="640888e3bb68dafb" providerId="LiveId" clId="{3C7602BB-C7E6-47DE-8C75-88FFD7E89849}" dt="2021-04-11T21:09:24.873" v="8169" actId="478"/>
          <ac:spMkLst>
            <pc:docMk/>
            <pc:sldMk cId="257892512" sldId="279"/>
            <ac:spMk id="12" creationId="{C69622A8-B675-4A10-B149-72676156BD97}"/>
          </ac:spMkLst>
        </pc:spChg>
        <pc:spChg chg="mod">
          <ac:chgData name="Jan Harms" userId="640888e3bb68dafb" providerId="LiveId" clId="{3C7602BB-C7E6-47DE-8C75-88FFD7E89849}" dt="2021-04-11T21:09:05.062" v="8167" actId="1076"/>
          <ac:spMkLst>
            <pc:docMk/>
            <pc:sldMk cId="257892512" sldId="279"/>
            <ac:spMk id="13" creationId="{8295F272-D142-404E-8E52-0F479CB4963C}"/>
          </ac:spMkLst>
        </pc:spChg>
        <pc:spChg chg="mod">
          <ac:chgData name="Jan Harms" userId="640888e3bb68dafb" providerId="LiveId" clId="{3C7602BB-C7E6-47DE-8C75-88FFD7E89849}" dt="2021-04-11T21:09:27.721" v="8170" actId="1076"/>
          <ac:spMkLst>
            <pc:docMk/>
            <pc:sldMk cId="257892512" sldId="279"/>
            <ac:spMk id="14" creationId="{197FF920-C08D-4433-8976-945AFEA3EBA7}"/>
          </ac:spMkLst>
        </pc:spChg>
        <pc:spChg chg="mod">
          <ac:chgData name="Jan Harms" userId="640888e3bb68dafb" providerId="LiveId" clId="{3C7602BB-C7E6-47DE-8C75-88FFD7E89849}" dt="2021-04-11T21:09:29.962" v="8171" actId="1076"/>
          <ac:spMkLst>
            <pc:docMk/>
            <pc:sldMk cId="257892512" sldId="279"/>
            <ac:spMk id="15" creationId="{32B0D5A5-8435-41C4-87C9-963CA6D5F915}"/>
          </ac:spMkLst>
        </pc:spChg>
      </pc:sldChg>
      <pc:sldChg chg="del">
        <pc:chgData name="Jan Harms" userId="640888e3bb68dafb" providerId="LiveId" clId="{3C7602BB-C7E6-47DE-8C75-88FFD7E89849}" dt="2021-04-11T09:38:44.453" v="4876" actId="2696"/>
        <pc:sldMkLst>
          <pc:docMk/>
          <pc:sldMk cId="493422784" sldId="279"/>
        </pc:sldMkLst>
      </pc:sldChg>
      <pc:sldChg chg="addSp delSp modSp add mod">
        <pc:chgData name="Jan Harms" userId="640888e3bb68dafb" providerId="LiveId" clId="{3C7602BB-C7E6-47DE-8C75-88FFD7E89849}" dt="2021-04-12T08:24:25.203" v="8638" actId="14100"/>
        <pc:sldMkLst>
          <pc:docMk/>
          <pc:sldMk cId="3074054651" sldId="280"/>
        </pc:sldMkLst>
        <pc:spChg chg="mod">
          <ac:chgData name="Jan Harms" userId="640888e3bb68dafb" providerId="LiveId" clId="{3C7602BB-C7E6-47DE-8C75-88FFD7E89849}" dt="2021-04-11T09:14:27.520" v="4857" actId="20577"/>
          <ac:spMkLst>
            <pc:docMk/>
            <pc:sldMk cId="3074054651" sldId="280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1:12:33.574" v="8180" actId="20577"/>
          <ac:spMkLst>
            <pc:docMk/>
            <pc:sldMk cId="3074054651" sldId="280"/>
            <ac:spMk id="11" creationId="{5B592B60-7630-43C4-B596-811197BE303B}"/>
          </ac:spMkLst>
        </pc:spChg>
        <pc:spChg chg="mod">
          <ac:chgData name="Jan Harms" userId="640888e3bb68dafb" providerId="LiveId" clId="{3C7602BB-C7E6-47DE-8C75-88FFD7E89849}" dt="2021-04-11T21:12:45.118" v="8189" actId="20577"/>
          <ac:spMkLst>
            <pc:docMk/>
            <pc:sldMk cId="3074054651" sldId="280"/>
            <ac:spMk id="17" creationId="{11450510-6656-46FB-9CC5-9FED1DC8939A}"/>
          </ac:spMkLst>
        </pc:spChg>
        <pc:spChg chg="mod">
          <ac:chgData name="Jan Harms" userId="640888e3bb68dafb" providerId="LiveId" clId="{3C7602BB-C7E6-47DE-8C75-88FFD7E89849}" dt="2021-04-11T10:24:24.817" v="5438" actId="1076"/>
          <ac:spMkLst>
            <pc:docMk/>
            <pc:sldMk cId="3074054651" sldId="280"/>
            <ac:spMk id="20" creationId="{56B610D3-2548-4DE4-B5AD-1ABAFFECD3A1}"/>
          </ac:spMkLst>
        </pc:spChg>
        <pc:spChg chg="mod">
          <ac:chgData name="Jan Harms" userId="640888e3bb68dafb" providerId="LiveId" clId="{3C7602BB-C7E6-47DE-8C75-88FFD7E89849}" dt="2021-04-11T10:24:21.607" v="5437" actId="1076"/>
          <ac:spMkLst>
            <pc:docMk/>
            <pc:sldMk cId="3074054651" sldId="280"/>
            <ac:spMk id="21" creationId="{458166A9-89E8-437F-BB2F-749CCF11549A}"/>
          </ac:spMkLst>
        </pc:spChg>
        <pc:spChg chg="mod">
          <ac:chgData name="Jan Harms" userId="640888e3bb68dafb" providerId="LiveId" clId="{3C7602BB-C7E6-47DE-8C75-88FFD7E89849}" dt="2021-04-11T21:11:51.349" v="8177" actId="403"/>
          <ac:spMkLst>
            <pc:docMk/>
            <pc:sldMk cId="3074054651" sldId="280"/>
            <ac:spMk id="23" creationId="{6A32CF09-3A62-4904-83E8-F1EAC7AF0F99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26" creationId="{946FD2E0-0132-4EA4-BC69-BC81C7ED03DF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0" creationId="{44B25615-E20A-47B9-A2A0-C541E69BFAB2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1" creationId="{E52722A0-0DF1-40EB-9FED-E4CF4ACFD56A}"/>
          </ac:spMkLst>
        </pc:spChg>
        <pc:spChg chg="mod">
          <ac:chgData name="Jan Harms" userId="640888e3bb68dafb" providerId="LiveId" clId="{3C7602BB-C7E6-47DE-8C75-88FFD7E89849}" dt="2021-04-11T10:23:52.207" v="5434" actId="2711"/>
          <ac:spMkLst>
            <pc:docMk/>
            <pc:sldMk cId="3074054651" sldId="280"/>
            <ac:spMk id="32" creationId="{05DF451D-E398-4FF6-8CCC-B3AE6DF4DA4A}"/>
          </ac:spMkLst>
        </pc:spChg>
        <pc:picChg chg="add mod">
          <ac:chgData name="Jan Harms" userId="640888e3bb68dafb" providerId="LiveId" clId="{3C7602BB-C7E6-47DE-8C75-88FFD7E89849}" dt="2021-04-12T08:24:25.203" v="8638" actId="14100"/>
          <ac:picMkLst>
            <pc:docMk/>
            <pc:sldMk cId="3074054651" sldId="280"/>
            <ac:picMk id="8" creationId="{D0BE300F-12ED-4DF1-BD5B-69B328C75C47}"/>
          </ac:picMkLst>
        </pc:picChg>
        <pc:picChg chg="del">
          <ac:chgData name="Jan Harms" userId="640888e3bb68dafb" providerId="LiveId" clId="{3C7602BB-C7E6-47DE-8C75-88FFD7E89849}" dt="2021-04-12T08:24:09.659" v="8634" actId="478"/>
          <ac:picMkLst>
            <pc:docMk/>
            <pc:sldMk cId="3074054651" sldId="280"/>
            <ac:picMk id="10" creationId="{F8DC469B-382F-4881-951B-36503460EB1C}"/>
          </ac:picMkLst>
        </pc:picChg>
      </pc:sldChg>
      <pc:sldChg chg="del">
        <pc:chgData name="Jan Harms" userId="640888e3bb68dafb" providerId="LiveId" clId="{3C7602BB-C7E6-47DE-8C75-88FFD7E89849}" dt="2021-04-11T09:14:10.964" v="4841" actId="2696"/>
        <pc:sldMkLst>
          <pc:docMk/>
          <pc:sldMk cId="4181679553" sldId="280"/>
        </pc:sldMkLst>
      </pc:sldChg>
      <pc:sldChg chg="modSp mod ord">
        <pc:chgData name="Jan Harms" userId="640888e3bb68dafb" providerId="LiveId" clId="{3C7602BB-C7E6-47DE-8C75-88FFD7E89849}" dt="2021-04-12T06:49:27.865" v="8516" actId="20577"/>
        <pc:sldMkLst>
          <pc:docMk/>
          <pc:sldMk cId="3295094077" sldId="281"/>
        </pc:sldMkLst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8" creationId="{A675FBF6-206E-44C4-A17E-5DD1F02F9A2E}"/>
          </ac:spMkLst>
        </pc:spChg>
        <pc:spChg chg="mod">
          <ac:chgData name="Jan Harms" userId="640888e3bb68dafb" providerId="LiveId" clId="{3C7602BB-C7E6-47DE-8C75-88FFD7E89849}" dt="2021-04-12T06:49:27.865" v="8516" actId="20577"/>
          <ac:spMkLst>
            <pc:docMk/>
            <pc:sldMk cId="3295094077" sldId="281"/>
            <ac:spMk id="9" creationId="{65568065-0B71-41A6-A2F9-3E13C21DB067}"/>
          </ac:spMkLst>
        </pc:spChg>
        <pc:spChg chg="mod">
          <ac:chgData name="Jan Harms" userId="640888e3bb68dafb" providerId="LiveId" clId="{3C7602BB-C7E6-47DE-8C75-88FFD7E89849}" dt="2021-04-11T20:09:45.662" v="6320" actId="1076"/>
          <ac:spMkLst>
            <pc:docMk/>
            <pc:sldMk cId="3295094077" sldId="281"/>
            <ac:spMk id="10" creationId="{A5A6194D-CF03-4751-AEB8-90FDA476BD23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1" creationId="{01976F57-DD44-4D1B-95F4-6909C4ABF4C9}"/>
          </ac:spMkLst>
        </pc:spChg>
        <pc:spChg chg="mod">
          <ac:chgData name="Jan Harms" userId="640888e3bb68dafb" providerId="LiveId" clId="{3C7602BB-C7E6-47DE-8C75-88FFD7E89849}" dt="2021-04-11T20:09:33.276" v="6319" actId="1076"/>
          <ac:spMkLst>
            <pc:docMk/>
            <pc:sldMk cId="3295094077" sldId="281"/>
            <ac:spMk id="13" creationId="{C2243285-089E-458B-AC16-23F5397D211C}"/>
          </ac:spMkLst>
        </pc:spChg>
        <pc:spChg chg="mod">
          <ac:chgData name="Jan Harms" userId="640888e3bb68dafb" providerId="LiveId" clId="{3C7602BB-C7E6-47DE-8C75-88FFD7E89849}" dt="2021-04-11T20:10:21.090" v="6325" actId="1076"/>
          <ac:spMkLst>
            <pc:docMk/>
            <pc:sldMk cId="3295094077" sldId="281"/>
            <ac:spMk id="14" creationId="{6AA575D3-E1F5-4A2A-8AB0-A78614BF1DC3}"/>
          </ac:spMkLst>
        </pc:spChg>
        <pc:picChg chg="mod">
          <ac:chgData name="Jan Harms" userId="640888e3bb68dafb" providerId="LiveId" clId="{3C7602BB-C7E6-47DE-8C75-88FFD7E89849}" dt="2021-04-11T20:10:03.687" v="6322" actId="14100"/>
          <ac:picMkLst>
            <pc:docMk/>
            <pc:sldMk cId="3295094077" sldId="281"/>
            <ac:picMk id="12" creationId="{8DAAFA3A-F5DC-455B-A4BA-596848B8C9E3}"/>
          </ac:picMkLst>
        </pc:picChg>
      </pc:sldChg>
      <pc:sldChg chg="add del">
        <pc:chgData name="Jan Harms" userId="640888e3bb68dafb" providerId="LiveId" clId="{3C7602BB-C7E6-47DE-8C75-88FFD7E89849}" dt="2021-04-10T19:59:10.323" v="1934" actId="47"/>
        <pc:sldMkLst>
          <pc:docMk/>
          <pc:sldMk cId="3514607934" sldId="282"/>
        </pc:sldMkLst>
      </pc:sldChg>
      <pc:sldChg chg="modSp mod ord">
        <pc:chgData name="Jan Harms" userId="640888e3bb68dafb" providerId="LiveId" clId="{3C7602BB-C7E6-47DE-8C75-88FFD7E89849}" dt="2021-04-11T20:12:40.357" v="6400" actId="20577"/>
        <pc:sldMkLst>
          <pc:docMk/>
          <pc:sldMk cId="3344456583" sldId="283"/>
        </pc:sldMkLst>
        <pc:spChg chg="mod">
          <ac:chgData name="Jan Harms" userId="640888e3bb68dafb" providerId="LiveId" clId="{3C7602BB-C7E6-47DE-8C75-88FFD7E89849}" dt="2021-04-11T08:56:00.016" v="3619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3C7602BB-C7E6-47DE-8C75-88FFD7E89849}" dt="2021-04-11T20:12:40.357" v="6400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">
        <pc:chgData name="Jan Harms" userId="640888e3bb68dafb" providerId="LiveId" clId="{3C7602BB-C7E6-47DE-8C75-88FFD7E89849}" dt="2021-04-10T10:30:16.073" v="425" actId="47"/>
        <pc:sldMkLst>
          <pc:docMk/>
          <pc:sldMk cId="2413669694" sldId="284"/>
        </pc:sldMkLst>
      </pc:sldChg>
      <pc:sldChg chg="addSp delSp modSp new mod ord">
        <pc:chgData name="Jan Harms" userId="640888e3bb68dafb" providerId="LiveId" clId="{3C7602BB-C7E6-47DE-8C75-88FFD7E89849}" dt="2021-04-12T06:57:24.535" v="8529"/>
        <pc:sldMkLst>
          <pc:docMk/>
          <pc:sldMk cId="2679548127" sldId="285"/>
        </pc:sldMkLst>
        <pc:spChg chg="del">
          <ac:chgData name="Jan Harms" userId="640888e3bb68dafb" providerId="LiveId" clId="{3C7602BB-C7E6-47DE-8C75-88FFD7E89849}" dt="2021-04-10T10:04:21.642" v="1" actId="478"/>
          <ac:spMkLst>
            <pc:docMk/>
            <pc:sldMk cId="2679548127" sldId="285"/>
            <ac:spMk id="2" creationId="{FA11C361-95D7-4ACA-8894-C4ED7E35BBC3}"/>
          </ac:spMkLst>
        </pc:spChg>
        <pc:spChg chg="del">
          <ac:chgData name="Jan Harms" userId="640888e3bb68dafb" providerId="LiveId" clId="{3C7602BB-C7E6-47DE-8C75-88FFD7E89849}" dt="2021-04-10T10:04:23.726" v="2" actId="478"/>
          <ac:spMkLst>
            <pc:docMk/>
            <pc:sldMk cId="2679548127" sldId="285"/>
            <ac:spMk id="3" creationId="{09D9DC7D-6BD0-4FCA-8033-8A56F04B7055}"/>
          </ac:spMkLst>
        </pc:spChg>
        <pc:spChg chg="add mod">
          <ac:chgData name="Jan Harms" userId="640888e3bb68dafb" providerId="LiveId" clId="{3C7602BB-C7E6-47DE-8C75-88FFD7E89849}" dt="2021-04-10T10:05:01.403" v="29" actId="20577"/>
          <ac:spMkLst>
            <pc:docMk/>
            <pc:sldMk cId="2679548127" sldId="285"/>
            <ac:spMk id="7" creationId="{6CE4E36F-967E-4F63-B160-E9AEE28C9E53}"/>
          </ac:spMkLst>
        </pc:spChg>
        <pc:spChg chg="add del mod">
          <ac:chgData name="Jan Harms" userId="640888e3bb68dafb" providerId="LiveId" clId="{3C7602BB-C7E6-47DE-8C75-88FFD7E89849}" dt="2021-04-10T10:17:22.359" v="55" actId="478"/>
          <ac:spMkLst>
            <pc:docMk/>
            <pc:sldMk cId="2679548127" sldId="285"/>
            <ac:spMk id="8" creationId="{7E4F2B7B-8F1D-450D-8C26-41461593A0DA}"/>
          </ac:spMkLst>
        </pc:spChg>
        <pc:spChg chg="add mod">
          <ac:chgData name="Jan Harms" userId="640888e3bb68dafb" providerId="LiveId" clId="{3C7602BB-C7E6-47DE-8C75-88FFD7E89849}" dt="2021-04-11T08:38:19.968" v="3431" actId="1076"/>
          <ac:spMkLst>
            <pc:docMk/>
            <pc:sldMk cId="2679548127" sldId="285"/>
            <ac:spMk id="10" creationId="{F4C94538-2FD4-422B-A8C1-895287CCB876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1" creationId="{1BF06864-E49D-4DF5-A1EA-70AD8CEE6F61}"/>
          </ac:spMkLst>
        </pc:spChg>
        <pc:spChg chg="add del mod">
          <ac:chgData name="Jan Harms" userId="640888e3bb68dafb" providerId="LiveId" clId="{3C7602BB-C7E6-47DE-8C75-88FFD7E89849}" dt="2021-04-10T10:07:08.182" v="34"/>
          <ac:spMkLst>
            <pc:docMk/>
            <pc:sldMk cId="2679548127" sldId="285"/>
            <ac:spMk id="13" creationId="{1E5D4814-1422-4C6C-BC49-BC2E0F28B2D2}"/>
          </ac:spMkLst>
        </pc:spChg>
        <pc:spChg chg="add mod">
          <ac:chgData name="Jan Harms" userId="640888e3bb68dafb" providerId="LiveId" clId="{3C7602BB-C7E6-47DE-8C75-88FFD7E89849}" dt="2021-04-11T08:37:29.378" v="3428" actId="14100"/>
          <ac:spMkLst>
            <pc:docMk/>
            <pc:sldMk cId="2679548127" sldId="285"/>
            <ac:spMk id="16" creationId="{DDB83BD7-8E92-4FD8-9FDE-85AA27867730}"/>
          </ac:spMkLst>
        </pc:spChg>
        <pc:picChg chg="add mod">
          <ac:chgData name="Jan Harms" userId="640888e3bb68dafb" providerId="LiveId" clId="{3C7602BB-C7E6-47DE-8C75-88FFD7E89849}" dt="2021-04-10T10:29:44.289" v="422" actId="1076"/>
          <ac:picMkLst>
            <pc:docMk/>
            <pc:sldMk cId="2679548127" sldId="285"/>
            <ac:picMk id="9" creationId="{AD556105-40FE-432E-A275-6DDDA422AB71}"/>
          </ac:picMkLst>
        </pc:picChg>
        <pc:picChg chg="add del mod">
          <ac:chgData name="Jan Harms" userId="640888e3bb68dafb" providerId="LiveId" clId="{3C7602BB-C7E6-47DE-8C75-88FFD7E89849}" dt="2021-04-10T10:07:08.182" v="34"/>
          <ac:picMkLst>
            <pc:docMk/>
            <pc:sldMk cId="2679548127" sldId="285"/>
            <ac:picMk id="12" creationId="{5044FC4A-8C9C-4D5E-962B-FD7020881EA1}"/>
          </ac:picMkLst>
        </pc:picChg>
        <pc:picChg chg="add mod">
          <ac:chgData name="Jan Harms" userId="640888e3bb68dafb" providerId="LiveId" clId="{3C7602BB-C7E6-47DE-8C75-88FFD7E89849}" dt="2021-04-10T10:36:11.561" v="463" actId="14100"/>
          <ac:picMkLst>
            <pc:docMk/>
            <pc:sldMk cId="2679548127" sldId="285"/>
            <ac:picMk id="15" creationId="{86BDF7A3-3A7A-453D-BFF5-698932E6DB43}"/>
          </ac:picMkLst>
        </pc:picChg>
        <pc:picChg chg="add del mod">
          <ac:chgData name="Jan Harms" userId="640888e3bb68dafb" providerId="LiveId" clId="{3C7602BB-C7E6-47DE-8C75-88FFD7E89849}" dt="2021-04-10T10:29:09.145" v="416" actId="478"/>
          <ac:picMkLst>
            <pc:docMk/>
            <pc:sldMk cId="2679548127" sldId="285"/>
            <ac:picMk id="18" creationId="{FBC8DD29-399E-430A-8C68-B7CF92EDE633}"/>
          </ac:picMkLst>
        </pc:picChg>
        <pc:picChg chg="add del mod">
          <ac:chgData name="Jan Harms" userId="640888e3bb68dafb" providerId="LiveId" clId="{3C7602BB-C7E6-47DE-8C75-88FFD7E89849}" dt="2021-04-10T10:33:00.772" v="458" actId="478"/>
          <ac:picMkLst>
            <pc:docMk/>
            <pc:sldMk cId="2679548127" sldId="285"/>
            <ac:picMk id="20" creationId="{177A9C7D-0C76-4812-91B2-8CBA04C4F782}"/>
          </ac:picMkLst>
        </pc:picChg>
        <pc:picChg chg="add mod">
          <ac:chgData name="Jan Harms" userId="640888e3bb68dafb" providerId="LiveId" clId="{3C7602BB-C7E6-47DE-8C75-88FFD7E89849}" dt="2021-04-10T10:33:09.130" v="462" actId="1076"/>
          <ac:picMkLst>
            <pc:docMk/>
            <pc:sldMk cId="2679548127" sldId="285"/>
            <ac:picMk id="22" creationId="{61F801F2-BC8E-4AD6-889D-8FCFC8F38791}"/>
          </ac:picMkLst>
        </pc:picChg>
      </pc:sldChg>
      <pc:sldChg chg="addSp delSp modSp new mod">
        <pc:chgData name="Jan Harms" userId="640888e3bb68dafb" providerId="LiveId" clId="{3C7602BB-C7E6-47DE-8C75-88FFD7E89849}" dt="2021-04-12T07:10:35.989" v="8633" actId="20577"/>
        <pc:sldMkLst>
          <pc:docMk/>
          <pc:sldMk cId="4091306267" sldId="286"/>
        </pc:sldMkLst>
        <pc:spChg chg="add mod">
          <ac:chgData name="Jan Harms" userId="640888e3bb68dafb" providerId="LiveId" clId="{3C7602BB-C7E6-47DE-8C75-88FFD7E89849}" dt="2021-04-10T10:44:40.131" v="566" actId="20577"/>
          <ac:spMkLst>
            <pc:docMk/>
            <pc:sldMk cId="4091306267" sldId="286"/>
            <ac:spMk id="5" creationId="{62BD2430-F581-4837-9D31-B7FE49D01E7D}"/>
          </ac:spMkLst>
        </pc:spChg>
        <pc:spChg chg="add mod">
          <ac:chgData name="Jan Harms" userId="640888e3bb68dafb" providerId="LiveId" clId="{3C7602BB-C7E6-47DE-8C75-88FFD7E89849}" dt="2021-04-11T08:39:16.998" v="3465" actId="403"/>
          <ac:spMkLst>
            <pc:docMk/>
            <pc:sldMk cId="4091306267" sldId="286"/>
            <ac:spMk id="8" creationId="{01EBD8CF-BC37-4975-B4C7-AC3BBE7AA9F0}"/>
          </ac:spMkLst>
        </pc:spChg>
        <pc:spChg chg="add mod">
          <ac:chgData name="Jan Harms" userId="640888e3bb68dafb" providerId="LiveId" clId="{3C7602BB-C7E6-47DE-8C75-88FFD7E89849}" dt="2021-04-11T08:39:20.737" v="3466" actId="1076"/>
          <ac:spMkLst>
            <pc:docMk/>
            <pc:sldMk cId="4091306267" sldId="286"/>
            <ac:spMk id="15" creationId="{2CAADA35-C00E-4F76-91DE-28F571E2D96D}"/>
          </ac:spMkLst>
        </pc:spChg>
        <pc:spChg chg="add mod">
          <ac:chgData name="Jan Harms" userId="640888e3bb68dafb" providerId="LiveId" clId="{3C7602BB-C7E6-47DE-8C75-88FFD7E89849}" dt="2021-04-11T08:39:34.033" v="3469" actId="1076"/>
          <ac:spMkLst>
            <pc:docMk/>
            <pc:sldMk cId="4091306267" sldId="286"/>
            <ac:spMk id="20" creationId="{4410F717-BA74-4512-85DF-B56878EF7C9E}"/>
          </ac:spMkLst>
        </pc:spChg>
        <pc:spChg chg="add mod">
          <ac:chgData name="Jan Harms" userId="640888e3bb68dafb" providerId="LiveId" clId="{3C7602BB-C7E6-47DE-8C75-88FFD7E89849}" dt="2021-04-12T07:10:35.989" v="8633" actId="20577"/>
          <ac:spMkLst>
            <pc:docMk/>
            <pc:sldMk cId="4091306267" sldId="286"/>
            <ac:spMk id="24" creationId="{BF7CF3BA-BFE8-4178-89C4-0840C04BFEDC}"/>
          </ac:spMkLst>
        </pc:spChg>
        <pc:picChg chg="add mod">
          <ac:chgData name="Jan Harms" userId="640888e3bb68dafb" providerId="LiveId" clId="{3C7602BB-C7E6-47DE-8C75-88FFD7E89849}" dt="2021-04-10T14:46:16.180" v="624" actId="1076"/>
          <ac:picMkLst>
            <pc:docMk/>
            <pc:sldMk cId="4091306267" sldId="286"/>
            <ac:picMk id="7" creationId="{8A0C1289-82B4-438C-9CA4-7CD88C33078C}"/>
          </ac:picMkLst>
        </pc:picChg>
        <pc:picChg chg="add mod">
          <ac:chgData name="Jan Harms" userId="640888e3bb68dafb" providerId="LiveId" clId="{3C7602BB-C7E6-47DE-8C75-88FFD7E89849}" dt="2021-04-10T15:23:56.139" v="1013" actId="1582"/>
          <ac:picMkLst>
            <pc:docMk/>
            <pc:sldMk cId="4091306267" sldId="286"/>
            <ac:picMk id="10" creationId="{EC083AC5-42BB-4BA2-9396-75A0577F397E}"/>
          </ac:picMkLst>
        </pc:picChg>
        <pc:picChg chg="add del mod">
          <ac:chgData name="Jan Harms" userId="640888e3bb68dafb" providerId="LiveId" clId="{3C7602BB-C7E6-47DE-8C75-88FFD7E89849}" dt="2021-04-10T14:46:54.506" v="628" actId="478"/>
          <ac:picMkLst>
            <pc:docMk/>
            <pc:sldMk cId="4091306267" sldId="286"/>
            <ac:picMk id="12" creationId="{7411E377-71B8-4020-8BE7-D6BE63A06DB8}"/>
          </ac:picMkLst>
        </pc:picChg>
        <pc:picChg chg="add mod">
          <ac:chgData name="Jan Harms" userId="640888e3bb68dafb" providerId="LiveId" clId="{3C7602BB-C7E6-47DE-8C75-88FFD7E89849}" dt="2021-04-10T15:24:25.577" v="1017" actId="1076"/>
          <ac:picMkLst>
            <pc:docMk/>
            <pc:sldMk cId="4091306267" sldId="286"/>
            <ac:picMk id="14" creationId="{4C6B0ABC-33C6-43CD-A21D-479BAA6BE011}"/>
          </ac:picMkLst>
        </pc:picChg>
        <pc:picChg chg="add mod">
          <ac:chgData name="Jan Harms" userId="640888e3bb68dafb" providerId="LiveId" clId="{3C7602BB-C7E6-47DE-8C75-88FFD7E89849}" dt="2021-04-10T15:24:22.810" v="1016" actId="1076"/>
          <ac:picMkLst>
            <pc:docMk/>
            <pc:sldMk cId="4091306267" sldId="286"/>
            <ac:picMk id="17" creationId="{61C48CFA-8AC8-4664-A078-2E7231A0291A}"/>
          </ac:picMkLst>
        </pc:picChg>
        <pc:picChg chg="add del mod">
          <ac:chgData name="Jan Harms" userId="640888e3bb68dafb" providerId="LiveId" clId="{3C7602BB-C7E6-47DE-8C75-88FFD7E89849}" dt="2021-04-10T15:01:37.877" v="711" actId="478"/>
          <ac:picMkLst>
            <pc:docMk/>
            <pc:sldMk cId="4091306267" sldId="286"/>
            <ac:picMk id="19" creationId="{2BD9EF75-3DBE-4259-BF61-D83C4523608F}"/>
          </ac:picMkLst>
        </pc:picChg>
        <pc:picChg chg="add mod">
          <ac:chgData name="Jan Harms" userId="640888e3bb68dafb" providerId="LiveId" clId="{3C7602BB-C7E6-47DE-8C75-88FFD7E89849}" dt="2021-04-10T15:15:50.801" v="1011" actId="1076"/>
          <ac:picMkLst>
            <pc:docMk/>
            <pc:sldMk cId="4091306267" sldId="286"/>
            <ac:picMk id="22" creationId="{9CC5A134-3D22-411E-B22A-E480274E402C}"/>
          </ac:picMkLst>
        </pc:picChg>
      </pc:sldChg>
      <pc:sldChg chg="addSp delSp modSp new mod">
        <pc:chgData name="Jan Harms" userId="640888e3bb68dafb" providerId="LiveId" clId="{3C7602BB-C7E6-47DE-8C75-88FFD7E89849}" dt="2021-04-11T21:04:25.720" v="8142" actId="1076"/>
        <pc:sldMkLst>
          <pc:docMk/>
          <pc:sldMk cId="3004365721" sldId="287"/>
        </pc:sldMkLst>
        <pc:spChg chg="add del mod">
          <ac:chgData name="Jan Harms" userId="640888e3bb68dafb" providerId="LiveId" clId="{3C7602BB-C7E6-47DE-8C75-88FFD7E89849}" dt="2021-04-10T19:37:56.493" v="1494" actId="478"/>
          <ac:spMkLst>
            <pc:docMk/>
            <pc:sldMk cId="3004365721" sldId="287"/>
            <ac:spMk id="5" creationId="{1A024EFD-8149-414E-B93D-8F9D78DF5109}"/>
          </ac:spMkLst>
        </pc:spChg>
        <pc:spChg chg="add mod">
          <ac:chgData name="Jan Harms" userId="640888e3bb68dafb" providerId="LiveId" clId="{3C7602BB-C7E6-47DE-8C75-88FFD7E89849}" dt="2021-04-10T19:33:31.288" v="1492" actId="20577"/>
          <ac:spMkLst>
            <pc:docMk/>
            <pc:sldMk cId="3004365721" sldId="287"/>
            <ac:spMk id="6" creationId="{C5D44BD0-A5C6-4CD5-810A-5A0A0E1C56B2}"/>
          </ac:spMkLst>
        </pc:spChg>
        <pc:spChg chg="add del mod">
          <ac:chgData name="Jan Harms" userId="640888e3bb68dafb" providerId="LiveId" clId="{3C7602BB-C7E6-47DE-8C75-88FFD7E89849}" dt="2021-04-10T19:49:24.291" v="1907"/>
          <ac:spMkLst>
            <pc:docMk/>
            <pc:sldMk cId="3004365721" sldId="287"/>
            <ac:spMk id="9" creationId="{CED4B850-6D2A-41CB-96AF-F65E200F5C13}"/>
          </ac:spMkLst>
        </pc:spChg>
        <pc:spChg chg="add mod">
          <ac:chgData name="Jan Harms" userId="640888e3bb68dafb" providerId="LiveId" clId="{3C7602BB-C7E6-47DE-8C75-88FFD7E89849}" dt="2021-04-11T21:04:03.408" v="8107" actId="2711"/>
          <ac:spMkLst>
            <pc:docMk/>
            <pc:sldMk cId="3004365721" sldId="287"/>
            <ac:spMk id="10" creationId="{F2A83494-8616-48A6-9852-58BD35D187E0}"/>
          </ac:spMkLst>
        </pc:spChg>
        <pc:spChg chg="add mod">
          <ac:chgData name="Jan Harms" userId="640888e3bb68dafb" providerId="LiveId" clId="{3C7602BB-C7E6-47DE-8C75-88FFD7E89849}" dt="2021-04-11T08:33:34.040" v="3388" actId="2711"/>
          <ac:spMkLst>
            <pc:docMk/>
            <pc:sldMk cId="3004365721" sldId="287"/>
            <ac:spMk id="12" creationId="{7712445E-3AF0-4EDB-8029-94F11B30F3D2}"/>
          </ac:spMkLst>
        </pc:spChg>
        <pc:spChg chg="add mod">
          <ac:chgData name="Jan Harms" userId="640888e3bb68dafb" providerId="LiveId" clId="{3C7602BB-C7E6-47DE-8C75-88FFD7E89849}" dt="2021-04-11T21:04:25.720" v="8142" actId="1076"/>
          <ac:spMkLst>
            <pc:docMk/>
            <pc:sldMk cId="3004365721" sldId="287"/>
            <ac:spMk id="14" creationId="{DCC20FBB-0410-455D-92CA-847BA8AD7BCF}"/>
          </ac:spMkLst>
        </pc:spChg>
        <pc:picChg chg="add del mod">
          <ac:chgData name="Jan Harms" userId="640888e3bb68dafb" providerId="LiveId" clId="{3C7602BB-C7E6-47DE-8C75-88FFD7E89849}" dt="2021-04-10T19:47:17.311" v="1823" actId="478"/>
          <ac:picMkLst>
            <pc:docMk/>
            <pc:sldMk cId="3004365721" sldId="287"/>
            <ac:picMk id="8" creationId="{7A7A4501-DC47-486F-86FA-7B490C153585}"/>
          </ac:picMkLst>
        </pc:picChg>
        <pc:picChg chg="add mod">
          <ac:chgData name="Jan Harms" userId="640888e3bb68dafb" providerId="LiveId" clId="{3C7602BB-C7E6-47DE-8C75-88FFD7E89849}" dt="2021-04-11T21:03:56.212" v="8106" actId="1076"/>
          <ac:picMkLst>
            <pc:docMk/>
            <pc:sldMk cId="3004365721" sldId="287"/>
            <ac:picMk id="1026" creationId="{EFEC1327-968C-4A88-9E2F-C6B4F7613F05}"/>
          </ac:picMkLst>
        </pc:picChg>
      </pc:sldChg>
      <pc:sldChg chg="addSp modSp new mod">
        <pc:chgData name="Jan Harms" userId="640888e3bb68dafb" providerId="LiveId" clId="{3C7602BB-C7E6-47DE-8C75-88FFD7E89849}" dt="2021-04-11T21:03:13.983" v="8105" actId="14100"/>
        <pc:sldMkLst>
          <pc:docMk/>
          <pc:sldMk cId="2138979324" sldId="288"/>
        </pc:sldMkLst>
        <pc:spChg chg="add mod">
          <ac:chgData name="Jan Harms" userId="640888e3bb68dafb" providerId="LiveId" clId="{3C7602BB-C7E6-47DE-8C75-88FFD7E89849}" dt="2021-04-11T08:40:02.869" v="3474" actId="1076"/>
          <ac:spMkLst>
            <pc:docMk/>
            <pc:sldMk cId="2138979324" sldId="288"/>
            <ac:spMk id="7" creationId="{2AFD8FDD-F2EB-439C-8DA6-ED0C281331E6}"/>
          </ac:spMkLst>
        </pc:spChg>
        <pc:spChg chg="add mod">
          <ac:chgData name="Jan Harms" userId="640888e3bb68dafb" providerId="LiveId" clId="{3C7602BB-C7E6-47DE-8C75-88FFD7E89849}" dt="2021-04-11T21:03:13.983" v="8105" actId="14100"/>
          <ac:spMkLst>
            <pc:docMk/>
            <pc:sldMk cId="2138979324" sldId="288"/>
            <ac:spMk id="8" creationId="{C54FE9C6-946E-4169-9E50-94346214E174}"/>
          </ac:spMkLst>
        </pc:spChg>
        <pc:spChg chg="add mod">
          <ac:chgData name="Jan Harms" userId="640888e3bb68dafb" providerId="LiveId" clId="{3C7602BB-C7E6-47DE-8C75-88FFD7E89849}" dt="2021-04-10T21:05:18.769" v="2131" actId="20577"/>
          <ac:spMkLst>
            <pc:docMk/>
            <pc:sldMk cId="2138979324" sldId="288"/>
            <ac:spMk id="9" creationId="{64AFD225-2E06-4BE1-9A28-ECF43D2C4532}"/>
          </ac:spMkLst>
        </pc:spChg>
        <pc:picChg chg="add mod">
          <ac:chgData name="Jan Harms" userId="640888e3bb68dafb" providerId="LiveId" clId="{3C7602BB-C7E6-47DE-8C75-88FFD7E89849}" dt="2021-04-11T08:04:32.717" v="2920" actId="1076"/>
          <ac:picMkLst>
            <pc:docMk/>
            <pc:sldMk cId="2138979324" sldId="288"/>
            <ac:picMk id="5" creationId="{66668360-EF2C-4996-95CD-598001C4D591}"/>
          </ac:picMkLst>
        </pc:picChg>
        <pc:picChg chg="add mod">
          <ac:chgData name="Jan Harms" userId="640888e3bb68dafb" providerId="LiveId" clId="{3C7602BB-C7E6-47DE-8C75-88FFD7E89849}" dt="2021-04-10T21:07:01.772" v="2138" actId="1076"/>
          <ac:picMkLst>
            <pc:docMk/>
            <pc:sldMk cId="2138979324" sldId="288"/>
            <ac:picMk id="6" creationId="{47E44837-192F-4D80-AE01-99AD16B673A1}"/>
          </ac:picMkLst>
        </pc:picChg>
      </pc:sldChg>
      <pc:sldChg chg="addSp modSp add mod">
        <pc:chgData name="Jan Harms" userId="640888e3bb68dafb" providerId="LiveId" clId="{3C7602BB-C7E6-47DE-8C75-88FFD7E89849}" dt="2021-04-11T08:41:39.928" v="3481" actId="2711"/>
        <pc:sldMkLst>
          <pc:docMk/>
          <pc:sldMk cId="2577457676" sldId="289"/>
        </pc:sldMkLst>
        <pc:spChg chg="add mod">
          <ac:chgData name="Jan Harms" userId="640888e3bb68dafb" providerId="LiveId" clId="{3C7602BB-C7E6-47DE-8C75-88FFD7E89849}" dt="2021-04-11T07:59:07.897" v="2736" actId="20577"/>
          <ac:spMkLst>
            <pc:docMk/>
            <pc:sldMk cId="2577457676" sldId="289"/>
            <ac:spMk id="5" creationId="{E380B3A7-88A3-4F4D-9BDE-E3B4351D56A2}"/>
          </ac:spMkLst>
        </pc:spChg>
        <pc:spChg chg="add mod">
          <ac:chgData name="Jan Harms" userId="640888e3bb68dafb" providerId="LiveId" clId="{3C7602BB-C7E6-47DE-8C75-88FFD7E89849}" dt="2021-04-11T08:41:39.928" v="3481" actId="2711"/>
          <ac:spMkLst>
            <pc:docMk/>
            <pc:sldMk cId="2577457676" sldId="289"/>
            <ac:spMk id="11" creationId="{84FDFAC1-FB7E-456F-92EE-74A2A03A4292}"/>
          </ac:spMkLst>
        </pc:spChg>
        <pc:picChg chg="add mod">
          <ac:chgData name="Jan Harms" userId="640888e3bb68dafb" providerId="LiveId" clId="{3C7602BB-C7E6-47DE-8C75-88FFD7E89849}" dt="2021-04-11T08:00:34.565" v="2798" actId="1076"/>
          <ac:picMkLst>
            <pc:docMk/>
            <pc:sldMk cId="2577457676" sldId="289"/>
            <ac:picMk id="6" creationId="{F0670A58-FB07-4212-9F26-C1F9C434DA39}"/>
          </ac:picMkLst>
        </pc:picChg>
        <pc:picChg chg="add mod">
          <ac:chgData name="Jan Harms" userId="640888e3bb68dafb" providerId="LiveId" clId="{3C7602BB-C7E6-47DE-8C75-88FFD7E89849}" dt="2021-04-11T08:00:30.311" v="2797" actId="208"/>
          <ac:picMkLst>
            <pc:docMk/>
            <pc:sldMk cId="2577457676" sldId="289"/>
            <ac:picMk id="8" creationId="{83011B9E-C0C8-418C-9513-A8964B8CB4E8}"/>
          </ac:picMkLst>
        </pc:picChg>
        <pc:picChg chg="add mod">
          <ac:chgData name="Jan Harms" userId="640888e3bb68dafb" providerId="LiveId" clId="{3C7602BB-C7E6-47DE-8C75-88FFD7E89849}" dt="2021-04-11T08:04:46.413" v="2924" actId="1076"/>
          <ac:picMkLst>
            <pc:docMk/>
            <pc:sldMk cId="2577457676" sldId="289"/>
            <ac:picMk id="10" creationId="{57716B62-990D-4D3F-9718-7F035521999A}"/>
          </ac:picMkLst>
        </pc:picChg>
      </pc:sldChg>
      <pc:sldChg chg="addSp delSp modSp add mod">
        <pc:chgData name="Jan Harms" userId="640888e3bb68dafb" providerId="LiveId" clId="{3C7602BB-C7E6-47DE-8C75-88FFD7E89849}" dt="2021-04-11T10:31:23.123" v="5455" actId="1076"/>
        <pc:sldMkLst>
          <pc:docMk/>
          <pc:sldMk cId="421735034" sldId="290"/>
        </pc:sldMkLst>
        <pc:spChg chg="add del mod">
          <ac:chgData name="Jan Harms" userId="640888e3bb68dafb" providerId="LiveId" clId="{3C7602BB-C7E6-47DE-8C75-88FFD7E89849}" dt="2021-04-10T21:18:14.109" v="2141" actId="478"/>
          <ac:spMkLst>
            <pc:docMk/>
            <pc:sldMk cId="421735034" sldId="290"/>
            <ac:spMk id="5" creationId="{94D97736-4603-4037-92E0-8A4476B6B3AC}"/>
          </ac:spMkLst>
        </pc:spChg>
        <pc:spChg chg="add mod">
          <ac:chgData name="Jan Harms" userId="640888e3bb68dafb" providerId="LiveId" clId="{3C7602BB-C7E6-47DE-8C75-88FFD7E89849}" dt="2021-04-11T10:31:23.123" v="5455" actId="1076"/>
          <ac:spMkLst>
            <pc:docMk/>
            <pc:sldMk cId="421735034" sldId="290"/>
            <ac:spMk id="7" creationId="{743B9778-B48A-4625-AD66-2B993D44FF4D}"/>
          </ac:spMkLst>
        </pc:spChg>
        <pc:spChg chg="add mod">
          <ac:chgData name="Jan Harms" userId="640888e3bb68dafb" providerId="LiveId" clId="{3C7602BB-C7E6-47DE-8C75-88FFD7E89849}" dt="2021-04-11T10:28:23.164" v="5450" actId="20577"/>
          <ac:spMkLst>
            <pc:docMk/>
            <pc:sldMk cId="421735034" sldId="290"/>
            <ac:spMk id="9" creationId="{4CB70A2F-E796-4FDD-AE6C-8DBEA23A5F61}"/>
          </ac:spMkLst>
        </pc:spChg>
        <pc:spChg chg="add mod">
          <ac:chgData name="Jan Harms" userId="640888e3bb68dafb" providerId="LiveId" clId="{3C7602BB-C7E6-47DE-8C75-88FFD7E89849}" dt="2021-04-10T21:18:28.829" v="2170" actId="20577"/>
          <ac:spMkLst>
            <pc:docMk/>
            <pc:sldMk cId="421735034" sldId="290"/>
            <ac:spMk id="10" creationId="{983C9D39-FECF-431D-B124-F7E9879318BA}"/>
          </ac:spMkLst>
        </pc:spChg>
        <pc:spChg chg="add mod">
          <ac:chgData name="Jan Harms" userId="640888e3bb68dafb" providerId="LiveId" clId="{3C7602BB-C7E6-47DE-8C75-88FFD7E89849}" dt="2021-04-11T08:36:49.653" v="3423" actId="1076"/>
          <ac:spMkLst>
            <pc:docMk/>
            <pc:sldMk cId="421735034" sldId="290"/>
            <ac:spMk id="11" creationId="{0FD3FD67-1205-41ED-8C61-CA725AB2ACE2}"/>
          </ac:spMkLst>
        </pc:spChg>
        <pc:picChg chg="add mod">
          <ac:chgData name="Jan Harms" userId="640888e3bb68dafb" providerId="LiveId" clId="{3C7602BB-C7E6-47DE-8C75-88FFD7E89849}" dt="2021-04-11T10:31:19.443" v="5454" actId="1076"/>
          <ac:picMkLst>
            <pc:docMk/>
            <pc:sldMk cId="421735034" sldId="290"/>
            <ac:picMk id="6" creationId="{8583C5B2-7CEE-46B6-88E0-5884DC9F9038}"/>
          </ac:picMkLst>
        </pc:picChg>
        <pc:picChg chg="add mod">
          <ac:chgData name="Jan Harms" userId="640888e3bb68dafb" providerId="LiveId" clId="{3C7602BB-C7E6-47DE-8C75-88FFD7E89849}" dt="2021-04-10T21:19:54.448" v="2221" actId="1038"/>
          <ac:picMkLst>
            <pc:docMk/>
            <pc:sldMk cId="421735034" sldId="290"/>
            <ac:picMk id="8" creationId="{255BB76A-9C42-4BD7-BE8D-DC0A15DBAE75}"/>
          </ac:picMkLst>
        </pc:picChg>
      </pc:sldChg>
      <pc:sldChg chg="addSp modSp new mod">
        <pc:chgData name="Jan Harms" userId="640888e3bb68dafb" providerId="LiveId" clId="{3C7602BB-C7E6-47DE-8C75-88FFD7E89849}" dt="2021-04-11T21:17:25.111" v="8190" actId="2711"/>
        <pc:sldMkLst>
          <pc:docMk/>
          <pc:sldMk cId="142641635" sldId="291"/>
        </pc:sldMkLst>
        <pc:spChg chg="add mod">
          <ac:chgData name="Jan Harms" userId="640888e3bb68dafb" providerId="LiveId" clId="{3C7602BB-C7E6-47DE-8C75-88FFD7E89849}" dt="2021-04-11T08:04:58.569" v="2937" actId="20577"/>
          <ac:spMkLst>
            <pc:docMk/>
            <pc:sldMk cId="142641635" sldId="291"/>
            <ac:spMk id="6" creationId="{6F4B0016-6245-41FD-93A0-897B559ABF72}"/>
          </ac:spMkLst>
        </pc:spChg>
        <pc:spChg chg="add mod">
          <ac:chgData name="Jan Harms" userId="640888e3bb68dafb" providerId="LiveId" clId="{3C7602BB-C7E6-47DE-8C75-88FFD7E89849}" dt="2021-04-11T08:36:06.279" v="3417" actId="1076"/>
          <ac:spMkLst>
            <pc:docMk/>
            <pc:sldMk cId="142641635" sldId="291"/>
            <ac:spMk id="11" creationId="{80E03F6F-3E7C-4171-A351-13D367D6D6DA}"/>
          </ac:spMkLst>
        </pc:spChg>
        <pc:spChg chg="add mod">
          <ac:chgData name="Jan Harms" userId="640888e3bb68dafb" providerId="LiveId" clId="{3C7602BB-C7E6-47DE-8C75-88FFD7E89849}" dt="2021-04-11T21:17:25.111" v="8190" actId="2711"/>
          <ac:spMkLst>
            <pc:docMk/>
            <pc:sldMk cId="142641635" sldId="291"/>
            <ac:spMk id="12" creationId="{08C14117-8D56-40A3-8AF6-4A35030A4CFD}"/>
          </ac:spMkLst>
        </pc:spChg>
        <pc:picChg chg="add mod">
          <ac:chgData name="Jan Harms" userId="640888e3bb68dafb" providerId="LiveId" clId="{3C7602BB-C7E6-47DE-8C75-88FFD7E89849}" dt="2021-04-11T08:24:35.259" v="3349" actId="1076"/>
          <ac:picMkLst>
            <pc:docMk/>
            <pc:sldMk cId="142641635" sldId="291"/>
            <ac:picMk id="5" creationId="{BDFD7AE8-AF04-4599-BF5F-17FD67B81328}"/>
          </ac:picMkLst>
        </pc:picChg>
        <pc:picChg chg="add mod">
          <ac:chgData name="Jan Harms" userId="640888e3bb68dafb" providerId="LiveId" clId="{3C7602BB-C7E6-47DE-8C75-88FFD7E89849}" dt="2021-04-11T08:06:59.320" v="2942" actId="1076"/>
          <ac:picMkLst>
            <pc:docMk/>
            <pc:sldMk cId="142641635" sldId="291"/>
            <ac:picMk id="8" creationId="{67F073EB-3C06-4B60-A503-07D5CF236602}"/>
          </ac:picMkLst>
        </pc:picChg>
        <pc:picChg chg="add mod">
          <ac:chgData name="Jan Harms" userId="640888e3bb68dafb" providerId="LiveId" clId="{3C7602BB-C7E6-47DE-8C75-88FFD7E89849}" dt="2021-04-11T08:07:05.272" v="2943" actId="1076"/>
          <ac:picMkLst>
            <pc:docMk/>
            <pc:sldMk cId="142641635" sldId="291"/>
            <ac:picMk id="10" creationId="{3B5178AE-AF56-42BC-A1FF-981541E46707}"/>
          </ac:picMkLst>
        </pc:picChg>
      </pc:sldChg>
      <pc:sldChg chg="addSp delSp modSp new mod">
        <pc:chgData name="Jan Harms" userId="640888e3bb68dafb" providerId="LiveId" clId="{3C7602BB-C7E6-47DE-8C75-88FFD7E89849}" dt="2021-04-11T21:00:44.696" v="8080" actId="20577"/>
        <pc:sldMkLst>
          <pc:docMk/>
          <pc:sldMk cId="2101138701" sldId="292"/>
        </pc:sldMkLst>
        <pc:spChg chg="add mod">
          <ac:chgData name="Jan Harms" userId="640888e3bb68dafb" providerId="LiveId" clId="{3C7602BB-C7E6-47DE-8C75-88FFD7E89849}" dt="2021-04-11T20:52:57.468" v="7557" actId="20577"/>
          <ac:spMkLst>
            <pc:docMk/>
            <pc:sldMk cId="2101138701" sldId="292"/>
            <ac:spMk id="7" creationId="{088646AD-CC69-4BEE-8472-9EB4B260A326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8" creationId="{BBC52E45-0D34-4C86-ADA9-AF5FD0967785}"/>
          </ac:spMkLst>
        </pc:spChg>
        <pc:spChg chg="add del">
          <ac:chgData name="Jan Harms" userId="640888e3bb68dafb" providerId="LiveId" clId="{3C7602BB-C7E6-47DE-8C75-88FFD7E89849}" dt="2021-04-11T20:22:09.410" v="6652" actId="478"/>
          <ac:spMkLst>
            <pc:docMk/>
            <pc:sldMk cId="2101138701" sldId="292"/>
            <ac:spMk id="10" creationId="{601F5B47-A93A-489F-B416-E73CBB3ABC67}"/>
          </ac:spMkLst>
        </pc:spChg>
        <pc:spChg chg="add del">
          <ac:chgData name="Jan Harms" userId="640888e3bb68dafb" providerId="LiveId" clId="{3C7602BB-C7E6-47DE-8C75-88FFD7E89849}" dt="2021-04-11T20:22:25.163" v="6654" actId="478"/>
          <ac:spMkLst>
            <pc:docMk/>
            <pc:sldMk cId="2101138701" sldId="292"/>
            <ac:spMk id="12" creationId="{5EB169C7-E855-43D7-963A-F0FFA2FAEB32}"/>
          </ac:spMkLst>
        </pc:spChg>
        <pc:spChg chg="add del mod">
          <ac:chgData name="Jan Harms" userId="640888e3bb68dafb" providerId="LiveId" clId="{3C7602BB-C7E6-47DE-8C75-88FFD7E89849}" dt="2021-04-11T20:33:37.912" v="6902" actId="21"/>
          <ac:spMkLst>
            <pc:docMk/>
            <pc:sldMk cId="2101138701" sldId="292"/>
            <ac:spMk id="16" creationId="{60C78596-8CFE-4B68-80B2-60CFD65D7279}"/>
          </ac:spMkLst>
        </pc:spChg>
        <pc:spChg chg="add mod">
          <ac:chgData name="Jan Harms" userId="640888e3bb68dafb" providerId="LiveId" clId="{3C7602BB-C7E6-47DE-8C75-88FFD7E89849}" dt="2021-04-11T20:58:33.904" v="8023" actId="1076"/>
          <ac:spMkLst>
            <pc:docMk/>
            <pc:sldMk cId="2101138701" sldId="292"/>
            <ac:spMk id="17" creationId="{CE656E40-6614-407D-B9E0-74394945DFF6}"/>
          </ac:spMkLst>
        </pc:spChg>
        <pc:spChg chg="add mod">
          <ac:chgData name="Jan Harms" userId="640888e3bb68dafb" providerId="LiveId" clId="{3C7602BB-C7E6-47DE-8C75-88FFD7E89849}" dt="2021-04-11T20:59:47.373" v="8061" actId="1076"/>
          <ac:spMkLst>
            <pc:docMk/>
            <pc:sldMk cId="2101138701" sldId="292"/>
            <ac:spMk id="19" creationId="{CE309183-8787-4A59-8616-237DF4EF28BF}"/>
          </ac:spMkLst>
        </pc:spChg>
        <pc:spChg chg="add mod">
          <ac:chgData name="Jan Harms" userId="640888e3bb68dafb" providerId="LiveId" clId="{3C7602BB-C7E6-47DE-8C75-88FFD7E89849}" dt="2021-04-11T21:00:44.696" v="8080" actId="20577"/>
          <ac:spMkLst>
            <pc:docMk/>
            <pc:sldMk cId="2101138701" sldId="292"/>
            <ac:spMk id="20" creationId="{EC0C3373-3015-4C98-9D86-A977A812D9E3}"/>
          </ac:spMkLst>
        </pc:spChg>
        <pc:picChg chg="add mod">
          <ac:chgData name="Jan Harms" userId="640888e3bb68dafb" providerId="LiveId" clId="{3C7602BB-C7E6-47DE-8C75-88FFD7E89849}" dt="2021-04-11T20:59:47.373" v="8061" actId="1076"/>
          <ac:picMkLst>
            <pc:docMk/>
            <pc:sldMk cId="2101138701" sldId="292"/>
            <ac:picMk id="6" creationId="{22D931E3-82A3-4011-8FB8-5216A7BF5170}"/>
          </ac:picMkLst>
        </pc:picChg>
        <pc:picChg chg="add del">
          <ac:chgData name="Jan Harms" userId="640888e3bb68dafb" providerId="LiveId" clId="{3C7602BB-C7E6-47DE-8C75-88FFD7E89849}" dt="2021-04-11T20:22:43.209" v="6656" actId="478"/>
          <ac:picMkLst>
            <pc:docMk/>
            <pc:sldMk cId="2101138701" sldId="292"/>
            <ac:picMk id="14" creationId="{635B453D-DEE1-432B-845C-773C41C0255F}"/>
          </ac:picMkLst>
        </pc:picChg>
        <pc:picChg chg="add mod">
          <ac:chgData name="Jan Harms" userId="640888e3bb68dafb" providerId="LiveId" clId="{3C7602BB-C7E6-47DE-8C75-88FFD7E89849}" dt="2021-04-11T20:58:33.904" v="8023" actId="1076"/>
          <ac:picMkLst>
            <pc:docMk/>
            <pc:sldMk cId="2101138701" sldId="292"/>
            <ac:picMk id="3074" creationId="{95B8253B-7CA3-40E9-916D-323AA8D29C58}"/>
          </ac:picMkLst>
        </pc:picChg>
        <pc:picChg chg="add del mod">
          <ac:chgData name="Jan Harms" userId="640888e3bb68dafb" providerId="LiveId" clId="{3C7602BB-C7E6-47DE-8C75-88FFD7E89849}" dt="2021-04-11T20:33:37.912" v="6902" actId="21"/>
          <ac:picMkLst>
            <pc:docMk/>
            <pc:sldMk cId="2101138701" sldId="292"/>
            <ac:picMk id="3076" creationId="{F538559E-EE31-45CC-8247-CF4F5EBAA676}"/>
          </ac:picMkLst>
        </pc:picChg>
      </pc:sldChg>
      <pc:sldChg chg="addSp modSp new mod modNotesTx">
        <pc:chgData name="Jan Harms" userId="640888e3bb68dafb" providerId="LiveId" clId="{3C7602BB-C7E6-47DE-8C75-88FFD7E89849}" dt="2021-04-11T20:49:54.062" v="7423" actId="1076"/>
        <pc:sldMkLst>
          <pc:docMk/>
          <pc:sldMk cId="2535762398" sldId="293"/>
        </pc:sldMkLst>
        <pc:spChg chg="add mod">
          <ac:chgData name="Jan Harms" userId="640888e3bb68dafb" providerId="LiveId" clId="{3C7602BB-C7E6-47DE-8C75-88FFD7E89849}" dt="2021-04-11T20:33:30.680" v="6901" actId="20577"/>
          <ac:spMkLst>
            <pc:docMk/>
            <pc:sldMk cId="2535762398" sldId="293"/>
            <ac:spMk id="5" creationId="{6B31B25F-049B-423A-93D9-1C7BEAB32698}"/>
          </ac:spMkLst>
        </pc:spChg>
        <pc:spChg chg="add mod">
          <ac:chgData name="Jan Harms" userId="640888e3bb68dafb" providerId="LiveId" clId="{3C7602BB-C7E6-47DE-8C75-88FFD7E89849}" dt="2021-04-11T20:46:31.408" v="7385" actId="20577"/>
          <ac:spMkLst>
            <pc:docMk/>
            <pc:sldMk cId="2535762398" sldId="293"/>
            <ac:spMk id="6" creationId="{8D9CCBFA-293A-4F55-8C5E-FAF0154DD78A}"/>
          </ac:spMkLst>
        </pc:spChg>
        <pc:spChg chg="add mod">
          <ac:chgData name="Jan Harms" userId="640888e3bb68dafb" providerId="LiveId" clId="{3C7602BB-C7E6-47DE-8C75-88FFD7E89849}" dt="2021-04-11T20:33:39.515" v="6903"/>
          <ac:spMkLst>
            <pc:docMk/>
            <pc:sldMk cId="2535762398" sldId="293"/>
            <ac:spMk id="7" creationId="{8B605694-D990-4024-8051-4A23DF5B6F8C}"/>
          </ac:spMkLst>
        </pc:spChg>
        <pc:spChg chg="add mod">
          <ac:chgData name="Jan Harms" userId="640888e3bb68dafb" providerId="LiveId" clId="{3C7602BB-C7E6-47DE-8C75-88FFD7E89849}" dt="2021-04-11T20:49:54.062" v="7423" actId="1076"/>
          <ac:spMkLst>
            <pc:docMk/>
            <pc:sldMk cId="2535762398" sldId="293"/>
            <ac:spMk id="9" creationId="{C259FA10-F059-4D4C-B9A7-D9CE5195EFD1}"/>
          </ac:spMkLst>
        </pc:spChg>
        <pc:spChg chg="add mod">
          <ac:chgData name="Jan Harms" userId="640888e3bb68dafb" providerId="LiveId" clId="{3C7602BB-C7E6-47DE-8C75-88FFD7E89849}" dt="2021-04-11T20:45:15.498" v="7371" actId="20577"/>
          <ac:spMkLst>
            <pc:docMk/>
            <pc:sldMk cId="2535762398" sldId="293"/>
            <ac:spMk id="11" creationId="{BF3E47BB-46AF-4B87-91A9-0995E0D71203}"/>
          </ac:spMkLst>
        </pc:spChg>
        <pc:picChg chg="add mod">
          <ac:chgData name="Jan Harms" userId="640888e3bb68dafb" providerId="LiveId" clId="{3C7602BB-C7E6-47DE-8C75-88FFD7E89849}" dt="2021-04-11T20:37:34.615" v="7088" actId="1076"/>
          <ac:picMkLst>
            <pc:docMk/>
            <pc:sldMk cId="2535762398" sldId="293"/>
            <ac:picMk id="8" creationId="{F8BAD6D2-AB0A-49C8-A928-F468C9B6DAFD}"/>
          </ac:picMkLst>
        </pc:picChg>
      </pc:sldChg>
      <pc:sldChg chg="addSp modSp new mod modAnim">
        <pc:chgData name="Jan Harms" userId="640888e3bb68dafb" providerId="LiveId" clId="{3C7602BB-C7E6-47DE-8C75-88FFD7E89849}" dt="2021-04-12T06:52:03.122" v="8527" actId="13822"/>
        <pc:sldMkLst>
          <pc:docMk/>
          <pc:sldMk cId="691959329" sldId="294"/>
        </pc:sldMkLst>
        <pc:spChg chg="add mod ord">
          <ac:chgData name="Jan Harms" userId="640888e3bb68dafb" providerId="LiveId" clId="{3C7602BB-C7E6-47DE-8C75-88FFD7E89849}" dt="2021-04-12T06:52:03.122" v="8527" actId="13822"/>
          <ac:spMkLst>
            <pc:docMk/>
            <pc:sldMk cId="691959329" sldId="294"/>
            <ac:spMk id="6" creationId="{264A036C-2993-4090-A7EE-799D33FD4064}"/>
          </ac:spMkLst>
        </pc:spChg>
        <pc:picChg chg="add mod">
          <ac:chgData name="Jan Harms" userId="640888e3bb68dafb" providerId="LiveId" clId="{3C7602BB-C7E6-47DE-8C75-88FFD7E89849}" dt="2021-04-12T06:51:47.607" v="8523" actId="14100"/>
          <ac:picMkLst>
            <pc:docMk/>
            <pc:sldMk cId="691959329" sldId="294"/>
            <ac:picMk id="5" creationId="{885609A3-250D-4B46-8B41-FB53CD0594A4}"/>
          </ac:picMkLst>
        </pc:picChg>
      </pc:sldChg>
    </pc:docChg>
  </pc:docChgLst>
  <pc:docChgLst>
    <pc:chgData name="Jan Harms" userId="640888e3bb68dafb" providerId="LiveId" clId="{9152AF3A-F625-4991-99AE-769CFF2E2388}"/>
    <pc:docChg chg="delSld modSld sldOrd">
      <pc:chgData name="Jan Harms" userId="640888e3bb68dafb" providerId="LiveId" clId="{9152AF3A-F625-4991-99AE-769CFF2E2388}" dt="2021-08-24T16:17:15.327" v="80" actId="255"/>
      <pc:docMkLst>
        <pc:docMk/>
      </pc:docMkLst>
      <pc:sldChg chg="addSp modSp mod">
        <pc:chgData name="Jan Harms" userId="640888e3bb68dafb" providerId="LiveId" clId="{9152AF3A-F625-4991-99AE-769CFF2E2388}" dt="2021-08-24T16:17:15.327" v="80" actId="255"/>
        <pc:sldMkLst>
          <pc:docMk/>
          <pc:sldMk cId="831844173" sldId="268"/>
        </pc:sldMkLst>
        <pc:spChg chg="mod">
          <ac:chgData name="Jan Harms" userId="640888e3bb68dafb" providerId="LiveId" clId="{9152AF3A-F625-4991-99AE-769CFF2E2388}" dt="2021-08-24T16:17:15.327" v="80" actId="255"/>
          <ac:spMkLst>
            <pc:docMk/>
            <pc:sldMk cId="831844173" sldId="268"/>
            <ac:spMk id="2" creationId="{1FD38F8E-FAA8-450C-AB29-1C52A8D1974A}"/>
          </ac:spMkLst>
        </pc:spChg>
        <pc:spChg chg="add mod">
          <ac:chgData name="Jan Harms" userId="640888e3bb68dafb" providerId="LiveId" clId="{9152AF3A-F625-4991-99AE-769CFF2E2388}" dt="2021-08-24T16:17:08.120" v="79" actId="1076"/>
          <ac:spMkLst>
            <pc:docMk/>
            <pc:sldMk cId="831844173" sldId="268"/>
            <ac:spMk id="6" creationId="{240B12EC-089F-496F-BDB8-926A6ABC89E2}"/>
          </ac:spMkLst>
        </pc:spChg>
      </pc:sldChg>
      <pc:sldChg chg="ord">
        <pc:chgData name="Jan Harms" userId="640888e3bb68dafb" providerId="LiveId" clId="{9152AF3A-F625-4991-99AE-769CFF2E2388}" dt="2021-08-24T14:20:41.775" v="71"/>
        <pc:sldMkLst>
          <pc:docMk/>
          <pc:sldMk cId="2163393284" sldId="297"/>
        </pc:sldMkLst>
      </pc:sldChg>
      <pc:sldChg chg="del">
        <pc:chgData name="Jan Harms" userId="640888e3bb68dafb" providerId="LiveId" clId="{9152AF3A-F625-4991-99AE-769CFF2E2388}" dt="2021-08-23T07:42:58.027" v="67" actId="47"/>
        <pc:sldMkLst>
          <pc:docMk/>
          <pc:sldMk cId="3085180431" sldId="298"/>
        </pc:sldMkLst>
      </pc:sldChg>
    </pc:docChg>
  </pc:docChgLst>
  <pc:docChgLst>
    <pc:chgData name="Jan Harms" userId="640888e3bb68dafb" providerId="LiveId" clId="{FFDCFA75-502E-4151-B99C-98330E1C3BCF}"/>
    <pc:docChg chg="undo custSel addSld delSld modSld sldOrd modMainMaster">
      <pc:chgData name="Jan Harms" userId="640888e3bb68dafb" providerId="LiveId" clId="{FFDCFA75-502E-4151-B99C-98330E1C3BCF}" dt="2021-12-13T15:52:58.330" v="421" actId="20577"/>
      <pc:docMkLst>
        <pc:docMk/>
      </pc:docMkLst>
      <pc:sldChg chg="modSp mod">
        <pc:chgData name="Jan Harms" userId="640888e3bb68dafb" providerId="LiveId" clId="{FFDCFA75-502E-4151-B99C-98330E1C3BCF}" dt="2021-12-13T09:12:10.688" v="138" actId="20577"/>
        <pc:sldMkLst>
          <pc:docMk/>
          <pc:sldMk cId="3690516445" sldId="267"/>
        </pc:sldMkLst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FDCFA75-502E-4151-B99C-98330E1C3BCF}" dt="2021-12-13T09:12:10.688" v="138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FDCFA75-502E-4151-B99C-98330E1C3BCF}" dt="2021-12-12T10:26:23.215" v="30" actId="207"/>
          <ac:spMkLst>
            <pc:docMk/>
            <pc:sldMk cId="3690516445" sldId="267"/>
            <ac:spMk id="10" creationId="{4AC92FD3-E908-4BA1-AC63-E824D07371F9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2" creationId="{51F90965-500F-4115-A97F-1BFF90FBF3C5}"/>
          </ac:spMkLst>
        </pc:spChg>
        <pc:spChg chg="mod">
          <ac:chgData name="Jan Harms" userId="640888e3bb68dafb" providerId="LiveId" clId="{FFDCFA75-502E-4151-B99C-98330E1C3BCF}" dt="2021-12-12T10:26:45.101" v="32" actId="207"/>
          <ac:spMkLst>
            <pc:docMk/>
            <pc:sldMk cId="3690516445" sldId="267"/>
            <ac:spMk id="17" creationId="{41F47ACA-143C-4424-9662-25530CCAD7BA}"/>
          </ac:spMkLst>
        </pc:spChg>
        <pc:cxnChg chg="mod">
          <ac:chgData name="Jan Harms" userId="640888e3bb68dafb" providerId="LiveId" clId="{FFDCFA75-502E-4151-B99C-98330E1C3BCF}" dt="2021-12-12T10:26:34.235" v="31" actId="20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FDCFA75-502E-4151-B99C-98330E1C3BCF}" dt="2021-12-12T10:22:36.502" v="20" actId="207"/>
        <pc:sldMkLst>
          <pc:docMk/>
          <pc:sldMk cId="1627913342" sldId="273"/>
        </pc:sldMkLst>
        <pc:spChg chg="mod">
          <ac:chgData name="Jan Harms" userId="640888e3bb68dafb" providerId="LiveId" clId="{FFDCFA75-502E-4151-B99C-98330E1C3BCF}" dt="2021-12-12T10:22:36.502" v="20" actId="20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FFDCFA75-502E-4151-B99C-98330E1C3BCF}" dt="2021-12-12T10:22:26.673" v="19" actId="207"/>
          <ac:spMkLst>
            <pc:docMk/>
            <pc:sldMk cId="1627913342" sldId="273"/>
            <ac:spMk id="14" creationId="{BA3E4101-A5D0-4A90-A9A9-0BF4725637D1}"/>
          </ac:spMkLst>
        </pc:spChg>
        <pc:spChg chg="mod">
          <ac:chgData name="Jan Harms" userId="640888e3bb68dafb" providerId="LiveId" clId="{FFDCFA75-502E-4151-B99C-98330E1C3BCF}" dt="2021-12-12T10:22:03.618" v="18" actId="207"/>
          <ac:spMkLst>
            <pc:docMk/>
            <pc:sldMk cId="1627913342" sldId="273"/>
            <ac:spMk id="19" creationId="{F95E3DB9-F895-44E3-BD9D-8F35A419204A}"/>
          </ac:spMkLst>
        </pc:spChg>
      </pc:sldChg>
      <pc:sldChg chg="addSp delSp modSp mod">
        <pc:chgData name="Jan Harms" userId="640888e3bb68dafb" providerId="LiveId" clId="{FFDCFA75-502E-4151-B99C-98330E1C3BCF}" dt="2021-12-13T15:43:23.077" v="348" actId="20577"/>
        <pc:sldMkLst>
          <pc:docMk/>
          <pc:sldMk cId="190184856" sldId="276"/>
        </pc:sldMkLst>
        <pc:spChg chg="add mod ord">
          <ac:chgData name="Jan Harms" userId="640888e3bb68dafb" providerId="LiveId" clId="{FFDCFA75-502E-4151-B99C-98330E1C3BCF}" dt="2021-12-13T15:43:10.271" v="347" actId="1582"/>
          <ac:spMkLst>
            <pc:docMk/>
            <pc:sldMk cId="190184856" sldId="276"/>
            <ac:spMk id="6" creationId="{2D6CE6E9-DF64-437B-9F5C-69CFB4BA11E4}"/>
          </ac:spMkLst>
        </pc:spChg>
        <pc:spChg chg="del">
          <ac:chgData name="Jan Harms" userId="640888e3bb68dafb" providerId="LiveId" clId="{FFDCFA75-502E-4151-B99C-98330E1C3BCF}" dt="2021-12-13T15:41:18.547" v="211" actId="478"/>
          <ac:spMkLst>
            <pc:docMk/>
            <pc:sldMk cId="190184856" sldId="276"/>
            <ac:spMk id="10" creationId="{EE9527D4-192F-45E4-B61C-4559EE777E3B}"/>
          </ac:spMkLst>
        </pc:spChg>
        <pc:spChg chg="add del mod">
          <ac:chgData name="Jan Harms" userId="640888e3bb68dafb" providerId="LiveId" clId="{FFDCFA75-502E-4151-B99C-98330E1C3BCF}" dt="2021-12-13T15:43:23.077" v="348" actId="20577"/>
          <ac:spMkLst>
            <pc:docMk/>
            <pc:sldMk cId="190184856" sldId="276"/>
            <ac:spMk id="12" creationId="{E88493E2-F20A-49FC-A3D4-5326C59B946A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706825671" sldId="277"/>
        </pc:sldMkLst>
        <pc:spChg chg="mod">
          <ac:chgData name="Jan Harms" userId="640888e3bb68dafb" providerId="LiveId" clId="{FFDCFA75-502E-4151-B99C-98330E1C3BCF}" dt="2021-12-12T10:28:42.460" v="38" actId="207"/>
          <ac:spMkLst>
            <pc:docMk/>
            <pc:sldMk cId="2706825671" sldId="277"/>
            <ac:spMk id="13" creationId="{43215EF2-AA6B-401C-B577-286E46607DFD}"/>
          </ac:spMkLst>
        </pc:spChg>
      </pc:sldChg>
      <pc:sldChg chg="modSp mod ord">
        <pc:chgData name="Jan Harms" userId="640888e3bb68dafb" providerId="LiveId" clId="{FFDCFA75-502E-4151-B99C-98330E1C3BCF}" dt="2021-12-13T15:39:50.333" v="207"/>
        <pc:sldMkLst>
          <pc:docMk/>
          <pc:sldMk cId="2932830561" sldId="278"/>
        </pc:sldMkLst>
        <pc:spChg chg="mod">
          <ac:chgData name="Jan Harms" userId="640888e3bb68dafb" providerId="LiveId" clId="{FFDCFA75-502E-4151-B99C-98330E1C3BCF}" dt="2021-12-13T09:40:31.664" v="160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FFDCFA75-502E-4151-B99C-98330E1C3BCF}" dt="2021-12-12T10:28:53.704" v="40" actId="207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FFDCFA75-502E-4151-B99C-98330E1C3BCF}" dt="2021-12-13T09:40:58.059" v="162" actId="14100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FFDCFA75-502E-4151-B99C-98330E1C3BCF}" dt="2021-12-13T09:40:39.169" v="161" actId="14100"/>
          <ac:picMkLst>
            <pc:docMk/>
            <pc:sldMk cId="2932830561" sldId="278"/>
            <ac:picMk id="7" creationId="{AE282FB0-1177-4849-9580-8CE6940CB48A}"/>
          </ac:picMkLst>
        </pc:picChg>
      </pc:sldChg>
      <pc:sldChg chg="modSp mod">
        <pc:chgData name="Jan Harms" userId="640888e3bb68dafb" providerId="LiveId" clId="{FFDCFA75-502E-4151-B99C-98330E1C3BCF}" dt="2021-12-12T10:23:38.506" v="23" actId="207"/>
        <pc:sldMkLst>
          <pc:docMk/>
          <pc:sldMk cId="4091306267" sldId="286"/>
        </pc:sldMkLst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5" creationId="{62BD2430-F581-4837-9D31-B7FE49D01E7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8" creationId="{01EBD8CF-BC37-4975-B4C7-AC3BBE7AA9F0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15" creationId="{2CAADA35-C00E-4F76-91DE-28F571E2D96D}"/>
          </ac:spMkLst>
        </pc:spChg>
        <pc:spChg chg="mod">
          <ac:chgData name="Jan Harms" userId="640888e3bb68dafb" providerId="LiveId" clId="{FFDCFA75-502E-4151-B99C-98330E1C3BCF}" dt="2021-12-12T10:23:38.506" v="23" actId="207"/>
          <ac:spMkLst>
            <pc:docMk/>
            <pc:sldMk cId="4091306267" sldId="286"/>
            <ac:spMk id="20" creationId="{4410F717-BA74-4512-85DF-B56878EF7C9E}"/>
          </ac:spMkLst>
        </pc:spChg>
      </pc:sldChg>
      <pc:sldChg chg="modSp mod">
        <pc:chgData name="Jan Harms" userId="640888e3bb68dafb" providerId="LiveId" clId="{FFDCFA75-502E-4151-B99C-98330E1C3BCF}" dt="2021-12-13T09:40:11.666" v="158" actId="14100"/>
        <pc:sldMkLst>
          <pc:docMk/>
          <pc:sldMk cId="3187127629" sldId="294"/>
        </pc:sldMkLst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FFDCFA75-502E-4151-B99C-98330E1C3BCF}" dt="2021-12-12T10:27:18.835" v="34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FFDCFA75-502E-4151-B99C-98330E1C3BCF}" dt="2021-12-13T09:40:11.666" v="158" actId="14100"/>
          <ac:spMkLst>
            <pc:docMk/>
            <pc:sldMk cId="3187127629" sldId="294"/>
            <ac:spMk id="26" creationId="{D8A23CF9-41C6-4345-B593-DE40EB70C3EE}"/>
          </ac:spMkLst>
        </pc:spChg>
        <pc:spChg chg="mod">
          <ac:chgData name="Jan Harms" userId="640888e3bb68dafb" providerId="LiveId" clId="{FFDCFA75-502E-4151-B99C-98330E1C3BCF}" dt="2021-12-12T10:27:06.620" v="33" actId="207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FFDCFA75-502E-4151-B99C-98330E1C3BCF}" dt="2021-12-12T10:27:18.835" v="34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modSp mod">
        <pc:chgData name="Jan Harms" userId="640888e3bb68dafb" providerId="LiveId" clId="{FFDCFA75-502E-4151-B99C-98330E1C3BCF}" dt="2021-12-12T10:27:37.213" v="35" actId="207"/>
        <pc:sldMkLst>
          <pc:docMk/>
          <pc:sldMk cId="136521282" sldId="295"/>
        </pc:sldMkLst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7" creationId="{088646AD-CC69-4BEE-8472-9EB4B260A326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17" creationId="{BFB2BCF4-770D-4649-8C54-7BB9691D0EE0}"/>
          </ac:spMkLst>
        </pc:spChg>
        <pc:spChg chg="mod">
          <ac:chgData name="Jan Harms" userId="640888e3bb68dafb" providerId="LiveId" clId="{FFDCFA75-502E-4151-B99C-98330E1C3BCF}" dt="2021-12-12T10:27:37.213" v="35" actId="207"/>
          <ac:spMkLst>
            <pc:docMk/>
            <pc:sldMk cId="136521282" sldId="295"/>
            <ac:spMk id="20" creationId="{D42CD491-3B8F-46FD-BEB4-D30A7BB3F632}"/>
          </ac:spMkLst>
        </pc:spChg>
      </pc:sldChg>
      <pc:sldChg chg="modSp mod">
        <pc:chgData name="Jan Harms" userId="640888e3bb68dafb" providerId="LiveId" clId="{FFDCFA75-502E-4151-B99C-98330E1C3BCF}" dt="2021-12-12T13:27:19.886" v="132" actId="207"/>
        <pc:sldMkLst>
          <pc:docMk/>
          <pc:sldMk cId="3674502391" sldId="306"/>
        </pc:sldMkLst>
        <pc:spChg chg="mod">
          <ac:chgData name="Jan Harms" userId="640888e3bb68dafb" providerId="LiveId" clId="{FFDCFA75-502E-4151-B99C-98330E1C3BCF}" dt="2021-12-12T10:23:52.330" v="24" actId="207"/>
          <ac:spMkLst>
            <pc:docMk/>
            <pc:sldMk cId="3674502391" sldId="306"/>
            <ac:spMk id="6" creationId="{60E7EEB3-E349-4F00-88B9-967407EAC754}"/>
          </ac:spMkLst>
        </pc:spChg>
        <pc:spChg chg="mod">
          <ac:chgData name="Jan Harms" userId="640888e3bb68dafb" providerId="LiveId" clId="{FFDCFA75-502E-4151-B99C-98330E1C3BCF}" dt="2021-12-12T13:27:19.886" v="132" actId="207"/>
          <ac:spMkLst>
            <pc:docMk/>
            <pc:sldMk cId="3674502391" sldId="306"/>
            <ac:spMk id="44" creationId="{B3C7F113-B7C4-4B37-B569-05A2C0FBD5E9}"/>
          </ac:spMkLst>
        </pc:spChg>
      </pc:sldChg>
      <pc:sldChg chg="modSp mod">
        <pc:chgData name="Jan Harms" userId="640888e3bb68dafb" providerId="LiveId" clId="{FFDCFA75-502E-4151-B99C-98330E1C3BCF}" dt="2021-12-12T10:25:10.608" v="26" actId="207"/>
        <pc:sldMkLst>
          <pc:docMk/>
          <pc:sldMk cId="2401437557" sldId="309"/>
        </pc:sldMkLst>
        <pc:spChg chg="mod">
          <ac:chgData name="Jan Harms" userId="640888e3bb68dafb" providerId="LiveId" clId="{FFDCFA75-502E-4151-B99C-98330E1C3BCF}" dt="2021-12-12T10:25:10.608" v="26" actId="207"/>
          <ac:spMkLst>
            <pc:docMk/>
            <pc:sldMk cId="2401437557" sldId="309"/>
            <ac:spMk id="5" creationId="{E380B3A7-88A3-4F4D-9BDE-E3B4351D56A2}"/>
          </ac:spMkLst>
        </pc:spChg>
      </pc:sldChg>
      <pc:sldChg chg="addSp modSp mod ord">
        <pc:chgData name="Jan Harms" userId="640888e3bb68dafb" providerId="LiveId" clId="{FFDCFA75-502E-4151-B99C-98330E1C3BCF}" dt="2021-12-13T15:39:50.333" v="207"/>
        <pc:sldMkLst>
          <pc:docMk/>
          <pc:sldMk cId="706074774" sldId="310"/>
        </pc:sldMkLst>
        <pc:spChg chg="mod">
          <ac:chgData name="Jan Harms" userId="640888e3bb68dafb" providerId="LiveId" clId="{FFDCFA75-502E-4151-B99C-98330E1C3BCF}" dt="2021-12-13T09:12:30.329" v="140" actId="207"/>
          <ac:spMkLst>
            <pc:docMk/>
            <pc:sldMk cId="706074774" sldId="310"/>
            <ac:spMk id="8" creationId="{0A516E5D-16F5-4137-AEE8-440AA66F43B1}"/>
          </ac:spMkLst>
        </pc:spChg>
        <pc:spChg chg="add mod">
          <ac:chgData name="Jan Harms" userId="640888e3bb68dafb" providerId="LiveId" clId="{FFDCFA75-502E-4151-B99C-98330E1C3BCF}" dt="2021-12-13T15:38:20.777" v="205" actId="207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3" creationId="{1CBC727B-4C0E-4223-9AB5-BBF0363656CA}"/>
          </ac:spMkLst>
        </pc:spChg>
        <pc:spChg chg="mod">
          <ac:chgData name="Jan Harms" userId="640888e3bb68dafb" providerId="LiveId" clId="{FFDCFA75-502E-4151-B99C-98330E1C3BCF}" dt="2021-12-13T09:12:21.438" v="139" actId="207"/>
          <ac:spMkLst>
            <pc:docMk/>
            <pc:sldMk cId="706074774" sldId="310"/>
            <ac:spMk id="17" creationId="{EF0270BA-310D-471B-855A-3D90E43AA8E7}"/>
          </ac:spMkLst>
        </pc:spChg>
      </pc:sldChg>
      <pc:sldChg chg="modSp mod">
        <pc:chgData name="Jan Harms" userId="640888e3bb68dafb" providerId="LiveId" clId="{FFDCFA75-502E-4151-B99C-98330E1C3BCF}" dt="2021-12-12T10:27:55.243" v="37" actId="207"/>
        <pc:sldMkLst>
          <pc:docMk/>
          <pc:sldMk cId="3182447368" sldId="311"/>
        </pc:sldMkLst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0" creationId="{BBC5DF0A-2484-4222-9B3D-E34E4AA04BC9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FFDCFA75-502E-4151-B99C-98330E1C3BCF}" dt="2021-12-12T10:27:55.243" v="37" actId="207"/>
          <ac:spMkLst>
            <pc:docMk/>
            <pc:sldMk cId="3182447368" sldId="311"/>
            <ac:spMk id="24" creationId="{C16AC44F-C937-477A-AC7F-0AB3916359E6}"/>
          </ac:spMkLst>
        </pc:spChg>
      </pc:sldChg>
      <pc:sldChg chg="modSp mod">
        <pc:chgData name="Jan Harms" userId="640888e3bb68dafb" providerId="LiveId" clId="{FFDCFA75-502E-4151-B99C-98330E1C3BCF}" dt="2021-12-13T15:52:58.330" v="421" actId="20577"/>
        <pc:sldMkLst>
          <pc:docMk/>
          <pc:sldMk cId="3331954646" sldId="312"/>
        </pc:sldMkLst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6" creationId="{1A682F1E-C71A-49A6-95DE-D27ADFCD4C13}"/>
          </ac:spMkLst>
        </pc:spChg>
        <pc:spChg chg="mod">
          <ac:chgData name="Jan Harms" userId="640888e3bb68dafb" providerId="LiveId" clId="{FFDCFA75-502E-4151-B99C-98330E1C3BCF}" dt="2021-12-12T10:26:09.075" v="29" actId="207"/>
          <ac:spMkLst>
            <pc:docMk/>
            <pc:sldMk cId="3331954646" sldId="312"/>
            <ac:spMk id="7" creationId="{737DAF6B-44CE-4E9D-B6DC-C20944FC368A}"/>
          </ac:spMkLst>
        </pc:spChg>
        <pc:spChg chg="mod">
          <ac:chgData name="Jan Harms" userId="640888e3bb68dafb" providerId="LiveId" clId="{FFDCFA75-502E-4151-B99C-98330E1C3BCF}" dt="2021-12-13T15:52:58.330" v="42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FFDCFA75-502E-4151-B99C-98330E1C3BCF}" dt="2021-12-13T15:49:52.489" v="390" actId="113"/>
          <ac:spMkLst>
            <pc:docMk/>
            <pc:sldMk cId="3331954646" sldId="312"/>
            <ac:spMk id="11" creationId="{3ED730BE-31A0-48BF-AC79-D786FE887686}"/>
          </ac:spMkLst>
        </pc:spChg>
      </pc:sldChg>
      <pc:sldChg chg="modSp del mod">
        <pc:chgData name="Jan Harms" userId="640888e3bb68dafb" providerId="LiveId" clId="{FFDCFA75-502E-4151-B99C-98330E1C3BCF}" dt="2021-12-12T13:22:13.285" v="124" actId="47"/>
        <pc:sldMkLst>
          <pc:docMk/>
          <pc:sldMk cId="3646394540" sldId="313"/>
        </pc:sldMkLst>
        <pc:spChg chg="mod">
          <ac:chgData name="Jan Harms" userId="640888e3bb68dafb" providerId="LiveId" clId="{FFDCFA75-502E-4151-B99C-98330E1C3BCF}" dt="2021-12-12T10:24:50.448" v="25" actId="207"/>
          <ac:spMkLst>
            <pc:docMk/>
            <pc:sldMk cId="3646394540" sldId="313"/>
            <ac:spMk id="6" creationId="{1A682F1E-C71A-49A6-95DE-D27ADFCD4C13}"/>
          </ac:spMkLst>
        </pc:spChg>
      </pc:sldChg>
      <pc:sldChg chg="addSp delSp modSp add mod">
        <pc:chgData name="Jan Harms" userId="640888e3bb68dafb" providerId="LiveId" clId="{FFDCFA75-502E-4151-B99C-98330E1C3BCF}" dt="2021-12-13T13:58:46.109" v="180" actId="27636"/>
        <pc:sldMkLst>
          <pc:docMk/>
          <pc:sldMk cId="167430046" sldId="314"/>
        </pc:sldMkLst>
        <pc:spChg chg="mod">
          <ac:chgData name="Jan Harms" userId="640888e3bb68dafb" providerId="LiveId" clId="{FFDCFA75-502E-4151-B99C-98330E1C3BCF}" dt="2021-12-13T13:58:46.109" v="180" actId="27636"/>
          <ac:spMkLst>
            <pc:docMk/>
            <pc:sldMk cId="167430046" sldId="314"/>
            <ac:spMk id="19" creationId="{C674B33B-DCA4-47A1-A7AB-851F6DA83F63}"/>
          </ac:spMkLst>
        </pc:sp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7" creationId="{CDF6CA20-30B8-4C2F-8477-7167ABF2C12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8" creationId="{0A0F9983-48BA-4420-B021-2941862CC3F0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9" creationId="{9E4A882C-C3E0-4888-8A05-816F4A540BF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" creationId="{516B00B7-8022-44D3-AC25-0105543E462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2" creationId="{5EC26AA2-94FE-436D-8F1A-45C9374ECAE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3" creationId="{E844DE57-9CC5-4B62-9AFE-93AF5858A82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4" creationId="{66416FAD-191C-4AF2-A964-96911F7C32B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5" creationId="{9AA9B2D5-90E3-4788-BC7E-426E45B2C94C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6" creationId="{F414E220-27E7-44B7-83A1-54AC7D64AFE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7" creationId="{AD9F153C-111E-4657-BA40-22D333FB2066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8" creationId="{70E363D6-9E14-4533-9355-B3AF5B8AF3C9}"/>
          </ac:picMkLst>
        </pc:picChg>
        <pc:picChg chg="del">
          <ac:chgData name="Jan Harms" userId="640888e3bb68dafb" providerId="LiveId" clId="{FFDCFA75-502E-4151-B99C-98330E1C3BCF}" dt="2021-12-13T09:46:01.524" v="163" actId="478"/>
          <ac:picMkLst>
            <pc:docMk/>
            <pc:sldMk cId="167430046" sldId="314"/>
            <ac:picMk id="20" creationId="{66F9FA89-FE32-4E12-8D53-2FF88AE11C45}"/>
          </ac:picMkLst>
        </pc:picChg>
        <pc:picChg chg="add del mod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25" creationId="{FAE75A03-4A37-4C96-8E80-8CC33079F133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6" creationId="{E2F55E5A-1856-4784-AA91-6E1C7F8ECE61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7" creationId="{9705B520-ED49-4D4D-9333-53DA9C435FC5}"/>
          </ac:picMkLst>
        </pc:picChg>
        <pc:picChg chg="add mod">
          <ac:chgData name="Jan Harms" userId="640888e3bb68dafb" providerId="LiveId" clId="{FFDCFA75-502E-4151-B99C-98330E1C3BCF}" dt="2021-12-13T13:41:44.430" v="175" actId="1076"/>
          <ac:picMkLst>
            <pc:docMk/>
            <pc:sldMk cId="167430046" sldId="314"/>
            <ac:picMk id="28" creationId="{64CD86AA-50DE-432B-B487-43D138A9745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29" creationId="{EFA49A9F-C605-44B4-BB21-B8126B936CA4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0" creationId="{F1A163EC-293F-4D01-AF53-77ABF3C57C7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1" creationId="{410B7165-374F-4471-A3D9-F5F401263FD7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2" creationId="{882F53DA-7E83-4E38-A29D-E8D64CE9F302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3" creationId="{D292993A-4A12-4B3D-9B84-594BA7DDC3BE}"/>
          </ac:picMkLst>
        </pc:picChg>
        <pc:picChg chg="add mod">
          <ac:chgData name="Jan Harms" userId="640888e3bb68dafb" providerId="LiveId" clId="{FFDCFA75-502E-4151-B99C-98330E1C3BCF}" dt="2021-12-13T13:39:26.698" v="168" actId="1076"/>
          <ac:picMkLst>
            <pc:docMk/>
            <pc:sldMk cId="167430046" sldId="314"/>
            <ac:picMk id="34" creationId="{B25E0232-C9A3-47EF-9916-C6CFA44005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5" creationId="{F9921547-BE4F-4823-83DA-3D45F8C8B0CE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6" creationId="{2E3BF007-014A-4994-9DA3-1A41B31003B6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7" creationId="{F757C17E-C333-4EE3-8924-146B75743101}"/>
          </ac:picMkLst>
        </pc:picChg>
        <pc:picChg chg="add mod">
          <ac:chgData name="Jan Harms" userId="640888e3bb68dafb" providerId="LiveId" clId="{FFDCFA75-502E-4151-B99C-98330E1C3BCF}" dt="2021-12-13T13:41:48.665" v="176" actId="1076"/>
          <ac:picMkLst>
            <pc:docMk/>
            <pc:sldMk cId="167430046" sldId="314"/>
            <ac:picMk id="38" creationId="{11C649B1-1E53-4E41-86C2-706A2A2DC09D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39" creationId="{A98D689D-1966-4414-A305-823EFAB1C846}"/>
          </ac:picMkLst>
        </pc:picChg>
        <pc:picChg chg="add mod">
          <ac:chgData name="Jan Harms" userId="640888e3bb68dafb" providerId="LiveId" clId="{FFDCFA75-502E-4151-B99C-98330E1C3BCF}" dt="2021-12-13T13:41:05.604" v="173" actId="208"/>
          <ac:picMkLst>
            <pc:docMk/>
            <pc:sldMk cId="167430046" sldId="314"/>
            <ac:picMk id="40" creationId="{D214289A-4A34-48FF-BC1E-63CD4EDD762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1" creationId="{F2386F28-467B-4547-B630-F1701D88100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2" creationId="{9E697565-BC7C-4E35-A533-C0652CE7ED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3" creationId="{4586B8CC-31F2-4296-9F8B-2B7253F82F05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4" creationId="{20CA3079-25B0-4372-9B76-9DD2FE967370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5" creationId="{4F727CE0-BBE5-44A8-8FDE-DCD027CF7F3C}"/>
          </ac:picMkLst>
        </pc:picChg>
        <pc:picChg chg="add mod">
          <ac:chgData name="Jan Harms" userId="640888e3bb68dafb" providerId="LiveId" clId="{FFDCFA75-502E-4151-B99C-98330E1C3BCF}" dt="2021-12-13T13:39:20.322" v="167"/>
          <ac:picMkLst>
            <pc:docMk/>
            <pc:sldMk cId="167430046" sldId="314"/>
            <ac:picMk id="46" creationId="{27D69119-0350-47F5-B81F-02FC28196A5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6" creationId="{FD6CA401-6CF6-4939-B8E7-C9F540ADE34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28" creationId="{F1EAEC9A-3780-4F1B-82B8-C8A3C015520B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0" creationId="{303F727F-F015-42A3-B352-767CA1472913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2" creationId="{B8939E4D-59D6-42E7-A839-2FDA309584D8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4" creationId="{D198525D-B545-4AA9-BF51-2358B4044599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6" creationId="{881A55AB-37B0-4799-A672-FB5A03E005FD}"/>
          </ac:picMkLst>
        </pc:picChg>
        <pc:picChg chg="del">
          <ac:chgData name="Jan Harms" userId="640888e3bb68dafb" providerId="LiveId" clId="{FFDCFA75-502E-4151-B99C-98330E1C3BCF}" dt="2021-12-13T13:39:19.478" v="166" actId="478"/>
          <ac:picMkLst>
            <pc:docMk/>
            <pc:sldMk cId="167430046" sldId="314"/>
            <ac:picMk id="1038" creationId="{03F38067-468D-4031-8207-81DCBD938A53}"/>
          </ac:picMkLst>
        </pc:picChg>
      </pc:sldChg>
      <pc:sldChg chg="addSp delSp modSp new del mod ord">
        <pc:chgData name="Jan Harms" userId="640888e3bb68dafb" providerId="LiveId" clId="{FFDCFA75-502E-4151-B99C-98330E1C3BCF}" dt="2021-12-13T09:33:01.585" v="156" actId="2696"/>
        <pc:sldMkLst>
          <pc:docMk/>
          <pc:sldMk cId="2903814761" sldId="314"/>
        </pc:sldMkLst>
        <pc:spChg chg="del mod">
          <ac:chgData name="Jan Harms" userId="640888e3bb68dafb" providerId="LiveId" clId="{FFDCFA75-502E-4151-B99C-98330E1C3BCF}" dt="2021-12-12T10:30:23.747" v="45" actId="478"/>
          <ac:spMkLst>
            <pc:docMk/>
            <pc:sldMk cId="2903814761" sldId="314"/>
            <ac:spMk id="2" creationId="{5C45244D-0571-4E25-A903-27ED41351E83}"/>
          </ac:spMkLst>
        </pc:spChg>
        <pc:spChg chg="add del mod">
          <ac:chgData name="Jan Harms" userId="640888e3bb68dafb" providerId="LiveId" clId="{FFDCFA75-502E-4151-B99C-98330E1C3BCF}" dt="2021-12-12T10:30:20.557" v="44" actId="21"/>
          <ac:spMkLst>
            <pc:docMk/>
            <pc:sldMk cId="2903814761" sldId="314"/>
            <ac:spMk id="6" creationId="{6639F7F4-DB54-4993-9E50-44C5104ED64D}"/>
          </ac:spMkLst>
        </pc:spChg>
        <pc:spChg chg="add mod">
          <ac:chgData name="Jan Harms" userId="640888e3bb68dafb" providerId="LiveId" clId="{FFDCFA75-502E-4151-B99C-98330E1C3BCF}" dt="2021-12-12T10:38:18.903" v="65" actId="14100"/>
          <ac:spMkLst>
            <pc:docMk/>
            <pc:sldMk cId="2903814761" sldId="314"/>
            <ac:spMk id="19" creationId="{C674B33B-DCA4-47A1-A7AB-851F6DA83F63}"/>
          </ac:spMkLst>
        </pc:spChg>
        <pc:picChg chg="add mod">
          <ac:chgData name="Jan Harms" userId="640888e3bb68dafb" providerId="LiveId" clId="{FFDCFA75-502E-4151-B99C-98330E1C3BCF}" dt="2021-12-12T10:46:45.732" v="111" actId="14100"/>
          <ac:picMkLst>
            <pc:docMk/>
            <pc:sldMk cId="2903814761" sldId="314"/>
            <ac:picMk id="7" creationId="{CDF6CA20-30B8-4C2F-8477-7167ABF2C120}"/>
          </ac:picMkLst>
        </pc:picChg>
        <pc:picChg chg="add mod">
          <ac:chgData name="Jan Harms" userId="640888e3bb68dafb" providerId="LiveId" clId="{FFDCFA75-502E-4151-B99C-98330E1C3BCF}" dt="2021-12-12T10:46:41.210" v="110" actId="14100"/>
          <ac:picMkLst>
            <pc:docMk/>
            <pc:sldMk cId="2903814761" sldId="314"/>
            <ac:picMk id="8" creationId="{0A0F9983-48BA-4420-B021-2941862CC3F0}"/>
          </ac:picMkLst>
        </pc:picChg>
        <pc:picChg chg="add mod">
          <ac:chgData name="Jan Harms" userId="640888e3bb68dafb" providerId="LiveId" clId="{FFDCFA75-502E-4151-B99C-98330E1C3BCF}" dt="2021-12-12T10:49:44.038" v="120" actId="1076"/>
          <ac:picMkLst>
            <pc:docMk/>
            <pc:sldMk cId="2903814761" sldId="314"/>
            <ac:picMk id="9" creationId="{9E4A882C-C3E0-4888-8A05-816F4A540BF9}"/>
          </ac:picMkLst>
        </pc:picChg>
        <pc:picChg chg="add mod">
          <ac:chgData name="Jan Harms" userId="640888e3bb68dafb" providerId="LiveId" clId="{FFDCFA75-502E-4151-B99C-98330E1C3BCF}" dt="2021-12-12T10:48:26.421" v="119" actId="1076"/>
          <ac:picMkLst>
            <pc:docMk/>
            <pc:sldMk cId="2903814761" sldId="314"/>
            <ac:picMk id="10" creationId="{516B00B7-8022-44D3-AC25-0105543E4628}"/>
          </ac:picMkLst>
        </pc:picChg>
        <pc:picChg chg="add del mod">
          <ac:chgData name="Jan Harms" userId="640888e3bb68dafb" providerId="LiveId" clId="{FFDCFA75-502E-4151-B99C-98330E1C3BCF}" dt="2021-12-12T10:30:33.530" v="48" actId="478"/>
          <ac:picMkLst>
            <pc:docMk/>
            <pc:sldMk cId="2903814761" sldId="314"/>
            <ac:picMk id="11" creationId="{3DEDBD0F-53A6-4973-B190-D375365113D9}"/>
          </ac:picMkLst>
        </pc:picChg>
        <pc:picChg chg="add mod">
          <ac:chgData name="Jan Harms" userId="640888e3bb68dafb" providerId="LiveId" clId="{FFDCFA75-502E-4151-B99C-98330E1C3BCF}" dt="2021-12-12T10:46:51.694" v="113" actId="14100"/>
          <ac:picMkLst>
            <pc:docMk/>
            <pc:sldMk cId="2903814761" sldId="314"/>
            <ac:picMk id="12" creationId="{5EC26AA2-94FE-436D-8F1A-45C9374ECAE8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3" creationId="{E844DE57-9CC5-4B62-9AFE-93AF5858A82B}"/>
          </ac:picMkLst>
        </pc:picChg>
        <pc:picChg chg="add mod">
          <ac:chgData name="Jan Harms" userId="640888e3bb68dafb" providerId="LiveId" clId="{FFDCFA75-502E-4151-B99C-98330E1C3BCF}" dt="2021-12-12T10:44:11.186" v="94" actId="1076"/>
          <ac:picMkLst>
            <pc:docMk/>
            <pc:sldMk cId="2903814761" sldId="314"/>
            <ac:picMk id="14" creationId="{66416FAD-191C-4AF2-A964-96911F7C32BD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5" creationId="{9AA9B2D5-90E3-4788-BC7E-426E45B2C94C}"/>
          </ac:picMkLst>
        </pc:picChg>
        <pc:picChg chg="add mod">
          <ac:chgData name="Jan Harms" userId="640888e3bb68dafb" providerId="LiveId" clId="{FFDCFA75-502E-4151-B99C-98330E1C3BCF}" dt="2021-12-12T10:49:51.626" v="121" actId="1076"/>
          <ac:picMkLst>
            <pc:docMk/>
            <pc:sldMk cId="2903814761" sldId="314"/>
            <ac:picMk id="16" creationId="{F414E220-27E7-44B7-83A1-54AC7D64AFEB}"/>
          </ac:picMkLst>
        </pc:picChg>
        <pc:picChg chg="add mod">
          <ac:chgData name="Jan Harms" userId="640888e3bb68dafb" providerId="LiveId" clId="{FFDCFA75-502E-4151-B99C-98330E1C3BCF}" dt="2021-12-12T10:30:14.812" v="43"/>
          <ac:picMkLst>
            <pc:docMk/>
            <pc:sldMk cId="2903814761" sldId="314"/>
            <ac:picMk id="17" creationId="{AD9F153C-111E-4657-BA40-22D333FB2066}"/>
          </ac:picMkLst>
        </pc:picChg>
        <pc:picChg chg="add mod">
          <ac:chgData name="Jan Harms" userId="640888e3bb68dafb" providerId="LiveId" clId="{FFDCFA75-502E-4151-B99C-98330E1C3BCF}" dt="2021-12-12T10:49:55.707" v="123" actId="1076"/>
          <ac:picMkLst>
            <pc:docMk/>
            <pc:sldMk cId="2903814761" sldId="314"/>
            <ac:picMk id="18" creationId="{70E363D6-9E14-4533-9355-B3AF5B8AF3C9}"/>
          </ac:picMkLst>
        </pc:picChg>
        <pc:picChg chg="add mod">
          <ac:chgData name="Jan Harms" userId="640888e3bb68dafb" providerId="LiveId" clId="{FFDCFA75-502E-4151-B99C-98330E1C3BCF}" dt="2021-12-12T10:45:10.188" v="100" actId="1076"/>
          <ac:picMkLst>
            <pc:docMk/>
            <pc:sldMk cId="2903814761" sldId="314"/>
            <ac:picMk id="20" creationId="{66F9FA89-FE32-4E12-8D53-2FF88AE11C45}"/>
          </ac:picMkLst>
        </pc:picChg>
        <pc:picChg chg="add mod">
          <ac:chgData name="Jan Harms" userId="640888e3bb68dafb" providerId="LiveId" clId="{FFDCFA75-502E-4151-B99C-98330E1C3BCF}" dt="2021-12-12T10:39:06.932" v="75" actId="1076"/>
          <ac:picMkLst>
            <pc:docMk/>
            <pc:sldMk cId="2903814761" sldId="314"/>
            <ac:picMk id="1026" creationId="{FD6CA401-6CF6-4939-B8E7-C9F540ADE34D}"/>
          </ac:picMkLst>
        </pc:picChg>
        <pc:picChg chg="add mod">
          <ac:chgData name="Jan Harms" userId="640888e3bb68dafb" providerId="LiveId" clId="{FFDCFA75-502E-4151-B99C-98330E1C3BCF}" dt="2021-12-12T10:48:21.635" v="117" actId="1076"/>
          <ac:picMkLst>
            <pc:docMk/>
            <pc:sldMk cId="2903814761" sldId="314"/>
            <ac:picMk id="1028" creationId="{F1EAEC9A-3780-4F1B-82B8-C8A3C015520B}"/>
          </ac:picMkLst>
        </pc:picChg>
        <pc:picChg chg="add mod">
          <ac:chgData name="Jan Harms" userId="640888e3bb68dafb" providerId="LiveId" clId="{FFDCFA75-502E-4151-B99C-98330E1C3BCF}" dt="2021-12-12T10:40:24.124" v="80" actId="208"/>
          <ac:picMkLst>
            <pc:docMk/>
            <pc:sldMk cId="2903814761" sldId="314"/>
            <ac:picMk id="1030" creationId="{303F727F-F015-42A3-B352-767CA1472913}"/>
          </ac:picMkLst>
        </pc:picChg>
        <pc:picChg chg="add mod">
          <ac:chgData name="Jan Harms" userId="640888e3bb68dafb" providerId="LiveId" clId="{FFDCFA75-502E-4151-B99C-98330E1C3BCF}" dt="2021-12-12T10:42:00.140" v="85" actId="1076"/>
          <ac:picMkLst>
            <pc:docMk/>
            <pc:sldMk cId="2903814761" sldId="314"/>
            <ac:picMk id="1032" creationId="{B8939E4D-59D6-42E7-A839-2FDA309584D8}"/>
          </ac:picMkLst>
        </pc:picChg>
        <pc:picChg chg="add mod">
          <ac:chgData name="Jan Harms" userId="640888e3bb68dafb" providerId="LiveId" clId="{FFDCFA75-502E-4151-B99C-98330E1C3BCF}" dt="2021-12-12T10:48:23.563" v="118" actId="1076"/>
          <ac:picMkLst>
            <pc:docMk/>
            <pc:sldMk cId="2903814761" sldId="314"/>
            <ac:picMk id="1034" creationId="{D198525D-B545-4AA9-BF51-2358B4044599}"/>
          </ac:picMkLst>
        </pc:picChg>
        <pc:picChg chg="add mod">
          <ac:chgData name="Jan Harms" userId="640888e3bb68dafb" providerId="LiveId" clId="{FFDCFA75-502E-4151-B99C-98330E1C3BCF}" dt="2021-12-12T10:45:12.395" v="101" actId="1076"/>
          <ac:picMkLst>
            <pc:docMk/>
            <pc:sldMk cId="2903814761" sldId="314"/>
            <ac:picMk id="1036" creationId="{881A55AB-37B0-4799-A672-FB5A03E005FD}"/>
          </ac:picMkLst>
        </pc:picChg>
        <pc:picChg chg="add mod">
          <ac:chgData name="Jan Harms" userId="640888e3bb68dafb" providerId="LiveId" clId="{FFDCFA75-502E-4151-B99C-98330E1C3BCF}" dt="2021-12-12T10:46:34.993" v="108" actId="1076"/>
          <ac:picMkLst>
            <pc:docMk/>
            <pc:sldMk cId="2903814761" sldId="314"/>
            <ac:picMk id="1038" creationId="{03F38067-468D-4031-8207-81DCBD938A53}"/>
          </ac:picMkLst>
        </pc:picChg>
      </pc:sldChg>
      <pc:sldChg chg="addSp delSp modSp new mod ord">
        <pc:chgData name="Jan Harms" userId="640888e3bb68dafb" providerId="LiveId" clId="{FFDCFA75-502E-4151-B99C-98330E1C3BCF}" dt="2021-12-13T15:39:50.333" v="207"/>
        <pc:sldMkLst>
          <pc:docMk/>
          <pc:sldMk cId="2145957958" sldId="315"/>
        </pc:sldMkLst>
        <pc:spChg chg="del">
          <ac:chgData name="Jan Harms" userId="640888e3bb68dafb" providerId="LiveId" clId="{FFDCFA75-502E-4151-B99C-98330E1C3BCF}" dt="2021-12-13T09:30:33.092" v="142" actId="478"/>
          <ac:spMkLst>
            <pc:docMk/>
            <pc:sldMk cId="2145957958" sldId="315"/>
            <ac:spMk id="2" creationId="{28097D00-E9BC-4248-81DC-3F1C1473EE6A}"/>
          </ac:spMkLst>
        </pc:spChg>
        <pc:picChg chg="add del mod">
          <ac:chgData name="Jan Harms" userId="640888e3bb68dafb" providerId="LiveId" clId="{FFDCFA75-502E-4151-B99C-98330E1C3BCF}" dt="2021-12-13T09:31:35.681" v="150" actId="478"/>
          <ac:picMkLst>
            <pc:docMk/>
            <pc:sldMk cId="2145957958" sldId="315"/>
            <ac:picMk id="7" creationId="{CB9A7193-9BA6-47A1-82DD-D6FBE5132655}"/>
          </ac:picMkLst>
        </pc:picChg>
        <pc:picChg chg="add mod">
          <ac:chgData name="Jan Harms" userId="640888e3bb68dafb" providerId="LiveId" clId="{FFDCFA75-502E-4151-B99C-98330E1C3BCF}" dt="2021-12-13T09:32:24.731" v="155" actId="1076"/>
          <ac:picMkLst>
            <pc:docMk/>
            <pc:sldMk cId="2145957958" sldId="315"/>
            <ac:picMk id="9" creationId="{CDE392B9-5547-486A-B939-A89CF8B32835}"/>
          </ac:picMkLst>
        </pc:picChg>
      </pc:sldChg>
      <pc:sldMasterChg chg="addSp delSp modSp mod modSldLayout">
        <pc:chgData name="Jan Harms" userId="640888e3bb68dafb" providerId="LiveId" clId="{FFDCFA75-502E-4151-B99C-98330E1C3BCF}" dt="2021-12-12T10:25:50.562" v="27" actId="207"/>
        <pc:sldMasterMkLst>
          <pc:docMk/>
          <pc:sldMasterMk cId="2956367676" sldId="2147483648"/>
        </pc:sldMasterMkLst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2" creationId="{5CA0C6A5-47D1-4977-9A4F-4D18120F40CF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4" creationId="{44998179-DDCA-42F3-B9C0-D55BFF69E4D1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5" creationId="{1F6F1486-B5E8-4CA7-9901-459A2C218F82}"/>
          </ac:spMkLst>
        </pc:spChg>
        <pc:spChg chg="mod">
          <ac:chgData name="Jan Harms" userId="640888e3bb68dafb" providerId="LiveId" clId="{FFDCFA75-502E-4151-B99C-98330E1C3BCF}" dt="2021-12-12T10:25:50.562" v="27" actId="207"/>
          <ac:spMkLst>
            <pc:docMk/>
            <pc:sldMasterMk cId="2956367676" sldId="2147483648"/>
            <ac:spMk id="6" creationId="{D4505CF6-25AB-4218-A45B-7D1E5CF28025}"/>
          </ac:spMkLst>
        </pc:spChg>
        <pc:picChg chg="del">
          <ac:chgData name="Jan Harms" userId="640888e3bb68dafb" providerId="LiveId" clId="{FFDCFA75-502E-4151-B99C-98330E1C3BCF}" dt="2021-12-12T10:20:27.264" v="0" actId="478"/>
          <ac:picMkLst>
            <pc:docMk/>
            <pc:sldMasterMk cId="2956367676" sldId="2147483648"/>
            <ac:picMk id="7" creationId="{E8487DEF-FF42-49E6-B55D-79A10110B9A9}"/>
          </ac:picMkLst>
        </pc:picChg>
        <pc:picChg chg="del">
          <ac:chgData name="Jan Harms" userId="640888e3bb68dafb" providerId="LiveId" clId="{FFDCFA75-502E-4151-B99C-98330E1C3BCF}" dt="2021-12-12T10:20:56.572" v="5" actId="478"/>
          <ac:picMkLst>
            <pc:docMk/>
            <pc:sldMasterMk cId="2956367676" sldId="2147483648"/>
            <ac:picMk id="10" creationId="{2C66095E-6D83-4926-83A6-2D98698BF4E2}"/>
          </ac:picMkLst>
        </pc:picChg>
        <pc:picChg chg="add mod ord">
          <ac:chgData name="Jan Harms" userId="640888e3bb68dafb" providerId="LiveId" clId="{FFDCFA75-502E-4151-B99C-98330E1C3BCF}" dt="2021-12-12T10:25:50.562" v="27" actId="207"/>
          <ac:picMkLst>
            <pc:docMk/>
            <pc:sldMasterMk cId="2956367676" sldId="2147483648"/>
            <ac:picMk id="11" creationId="{F63DE37E-7B44-4802-BD4C-8DB001804E09}"/>
          </ac:picMkLst>
        </pc:picChg>
        <pc:picChg chg="add del mod">
          <ac:chgData name="Jan Harms" userId="640888e3bb68dafb" providerId="LiveId" clId="{FFDCFA75-502E-4151-B99C-98330E1C3BCF}" dt="2021-12-12T10:21:34.350" v="14" actId="478"/>
          <ac:picMkLst>
            <pc:docMk/>
            <pc:sldMasterMk cId="2956367676" sldId="2147483648"/>
            <ac:picMk id="13" creationId="{7F84F785-7434-489C-9EA3-D6756F77AAA8}"/>
          </ac:picMkLst>
        </pc:picChg>
        <pc:picChg chg="add mod">
          <ac:chgData name="Jan Harms" userId="640888e3bb68dafb" providerId="LiveId" clId="{FFDCFA75-502E-4151-B99C-98330E1C3BCF}" dt="2021-12-12T10:21:40.629" v="17" actId="1076"/>
          <ac:picMkLst>
            <pc:docMk/>
            <pc:sldMasterMk cId="2956367676" sldId="2147483648"/>
            <ac:picMk id="15" creationId="{870A0597-9C01-4C0D-B5C8-F351DC723AFA}"/>
          </ac:picMkLst>
        </pc:picChg>
        <pc:sldLayoutChg chg="modSp">
          <pc:chgData name="Jan Harms" userId="640888e3bb68dafb" providerId="LiveId" clId="{FFDCFA75-502E-4151-B99C-98330E1C3BCF}" dt="2021-12-12T10:23:17.783" v="22" actId="207"/>
          <pc:sldLayoutMkLst>
            <pc:docMk/>
            <pc:sldMasterMk cId="2956367676" sldId="2147483648"/>
            <pc:sldLayoutMk cId="1293656392" sldId="2147483654"/>
          </pc:sldLayoutMkLst>
          <pc:spChg chg="mod">
            <ac:chgData name="Jan Harms" userId="640888e3bb68dafb" providerId="LiveId" clId="{FFDCFA75-502E-4151-B99C-98330E1C3BCF}" dt="2021-12-12T10:23:08.168" v="21" actId="207"/>
            <ac:spMkLst>
              <pc:docMk/>
              <pc:sldMasterMk cId="2956367676" sldId="2147483648"/>
              <pc:sldLayoutMk cId="1293656392" sldId="2147483654"/>
              <ac:spMk id="2" creationId="{3412F5B5-6D38-4A78-9194-9199DCFC9CF8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3" creationId="{295EB822-6562-4B0C-A77F-26C543B7EC37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4" creationId="{607638DB-26C4-434A-9D4B-8CD0F672E8A2}"/>
            </ac:spMkLst>
          </pc:spChg>
          <pc:spChg chg="mod">
            <ac:chgData name="Jan Harms" userId="640888e3bb68dafb" providerId="LiveId" clId="{FFDCFA75-502E-4151-B99C-98330E1C3BCF}" dt="2021-12-12T10:23:17.783" v="22" actId="207"/>
            <ac:spMkLst>
              <pc:docMk/>
              <pc:sldMasterMk cId="2956367676" sldId="2147483648"/>
              <pc:sldLayoutMk cId="1293656392" sldId="2147483654"/>
              <ac:spMk id="5" creationId="{C1B73EE0-6803-456A-AEEF-14F37AA61F0D}"/>
            </ac:spMkLst>
          </pc:spChg>
        </pc:sldLayoutChg>
      </pc:sldMasterChg>
    </pc:docChg>
  </pc:docChgLst>
  <pc:docChgLst>
    <pc:chgData name="Jan Harms" userId="640888e3bb68dafb" providerId="LiveId" clId="{B9BBEB2F-FD4F-42B9-A4C0-C2480F519208}"/>
    <pc:docChg chg="custSel modSld">
      <pc:chgData name="Jan Harms" userId="640888e3bb68dafb" providerId="LiveId" clId="{B9BBEB2F-FD4F-42B9-A4C0-C2480F519208}" dt="2021-08-15T08:52:33.305" v="414" actId="20577"/>
      <pc:docMkLst>
        <pc:docMk/>
      </pc:docMkLst>
      <pc:sldChg chg="addSp delSp modSp mod">
        <pc:chgData name="Jan Harms" userId="640888e3bb68dafb" providerId="LiveId" clId="{B9BBEB2F-FD4F-42B9-A4C0-C2480F519208}" dt="2021-08-15T08:42:38.777" v="52" actId="1076"/>
        <pc:sldMkLst>
          <pc:docMk/>
          <pc:sldMk cId="1627913342" sldId="273"/>
        </pc:sldMkLst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4" creationId="{4892634F-C29B-454F-A0C9-68EA56227AFF}"/>
          </ac:spMkLst>
        </pc:spChg>
        <pc:spChg chg="mod">
          <ac:chgData name="Jan Harms" userId="640888e3bb68dafb" providerId="LiveId" clId="{B9BBEB2F-FD4F-42B9-A4C0-C2480F519208}" dt="2021-08-15T08:42:24.363" v="48" actId="20577"/>
          <ac:spMkLst>
            <pc:docMk/>
            <pc:sldMk cId="1627913342" sldId="273"/>
            <ac:spMk id="8" creationId="{68291DC8-72D2-4B9B-AB90-848C672BC4BC}"/>
          </ac:spMkLst>
        </pc:spChg>
        <pc:spChg chg="mod">
          <ac:chgData name="Jan Harms" userId="640888e3bb68dafb" providerId="LiveId" clId="{B9BBEB2F-FD4F-42B9-A4C0-C2480F519208}" dt="2021-08-15T08:41:37.059" v="22" actId="1076"/>
          <ac:spMkLst>
            <pc:docMk/>
            <pc:sldMk cId="1627913342" sldId="273"/>
            <ac:spMk id="9" creationId="{BF1ACF4E-9227-402C-A8F5-F1C4A269B822}"/>
          </ac:spMkLst>
        </pc:spChg>
        <pc:spChg chg="add mod">
          <ac:chgData name="Jan Harms" userId="640888e3bb68dafb" providerId="LiveId" clId="{B9BBEB2F-FD4F-42B9-A4C0-C2480F519208}" dt="2021-08-15T08:42:35.109" v="51" actId="1076"/>
          <ac:spMkLst>
            <pc:docMk/>
            <pc:sldMk cId="1627913342" sldId="273"/>
            <ac:spMk id="14" creationId="{BA3E4101-A5D0-4A90-A9A9-0BF4725637D1}"/>
          </ac:spMkLst>
        </pc:spChg>
        <pc:spChg chg="add mod">
          <ac:chgData name="Jan Harms" userId="640888e3bb68dafb" providerId="LiveId" clId="{B9BBEB2F-FD4F-42B9-A4C0-C2480F519208}" dt="2021-08-15T08:42:38.777" v="52" actId="1076"/>
          <ac:spMkLst>
            <pc:docMk/>
            <pc:sldMk cId="1627913342" sldId="273"/>
            <ac:spMk id="15" creationId="{BCD46A54-1847-4FF9-9E8F-9D5B70DDD407}"/>
          </ac:spMkLst>
        </pc:spChg>
        <pc:spChg chg="mod">
          <ac:chgData name="Jan Harms" userId="640888e3bb68dafb" providerId="LiveId" clId="{B9BBEB2F-FD4F-42B9-A4C0-C2480F519208}" dt="2021-08-15T08:41:31.726" v="21" actId="1076"/>
          <ac:spMkLst>
            <pc:docMk/>
            <pc:sldMk cId="1627913342" sldId="273"/>
            <ac:spMk id="16" creationId="{EEA4073E-FCE1-429D-93C3-5C4E9CFB3E1A}"/>
          </ac:spMkLst>
        </pc:spChg>
        <pc:spChg chg="del">
          <ac:chgData name="Jan Harms" userId="640888e3bb68dafb" providerId="LiveId" clId="{B9BBEB2F-FD4F-42B9-A4C0-C2480F519208}" dt="2021-08-15T08:40:11.044" v="9" actId="478"/>
          <ac:spMkLst>
            <pc:docMk/>
            <pc:sldMk cId="1627913342" sldId="273"/>
            <ac:spMk id="23" creationId="{4475B6DF-A868-4D08-AD9E-1171E2F7D317}"/>
          </ac:spMkLst>
        </pc:spChg>
        <pc:spChg chg="del">
          <ac:chgData name="Jan Harms" userId="640888e3bb68dafb" providerId="LiveId" clId="{B9BBEB2F-FD4F-42B9-A4C0-C2480F519208}" dt="2021-08-15T08:40:14.204" v="10" actId="478"/>
          <ac:spMkLst>
            <pc:docMk/>
            <pc:sldMk cId="1627913342" sldId="273"/>
            <ac:spMk id="25" creationId="{7400C830-E772-409F-88F4-17E9AD45E1E0}"/>
          </ac:spMkLst>
        </pc:spChg>
        <pc:picChg chg="del">
          <ac:chgData name="Jan Harms" userId="640888e3bb68dafb" providerId="LiveId" clId="{B9BBEB2F-FD4F-42B9-A4C0-C2480F519208}" dt="2021-08-15T08:40:06.786" v="8" actId="478"/>
          <ac:picMkLst>
            <pc:docMk/>
            <pc:sldMk cId="1627913342" sldId="273"/>
            <ac:picMk id="5" creationId="{F284E7FF-72AE-4E02-A22D-B85E0FBB1DC7}"/>
          </ac:picMkLst>
        </pc:picChg>
        <pc:picChg chg="mod">
          <ac:chgData name="Jan Harms" userId="640888e3bb68dafb" providerId="LiveId" clId="{B9BBEB2F-FD4F-42B9-A4C0-C2480F519208}" dt="2021-08-15T08:41:37.059" v="22" actId="1076"/>
          <ac:picMkLst>
            <pc:docMk/>
            <pc:sldMk cId="1627913342" sldId="273"/>
            <ac:picMk id="7" creationId="{E767091F-50BA-4024-A9F3-FB4C0E8F981E}"/>
          </ac:picMkLst>
        </pc:picChg>
        <pc:picChg chg="add mod">
          <ac:chgData name="Jan Harms" userId="640888e3bb68dafb" providerId="LiveId" clId="{B9BBEB2F-FD4F-42B9-A4C0-C2480F519208}" dt="2021-08-15T08:42:32.111" v="50" actId="14100"/>
          <ac:picMkLst>
            <pc:docMk/>
            <pc:sldMk cId="1627913342" sldId="273"/>
            <ac:picMk id="13" creationId="{B064C5B4-405C-475B-A2ED-2D881F64CBDF}"/>
          </ac:picMkLst>
        </pc:picChg>
        <pc:picChg chg="add mod">
          <ac:chgData name="Jan Harms" userId="640888e3bb68dafb" providerId="LiveId" clId="{B9BBEB2F-FD4F-42B9-A4C0-C2480F519208}" dt="2021-08-15T08:41:43.338" v="25" actId="1076"/>
          <ac:picMkLst>
            <pc:docMk/>
            <pc:sldMk cId="1627913342" sldId="273"/>
            <ac:picMk id="17" creationId="{DBDBD30D-7582-4629-8346-E658661E31B9}"/>
          </ac:picMkLst>
        </pc:picChg>
        <pc:picChg chg="add mod">
          <ac:chgData name="Jan Harms" userId="640888e3bb68dafb" providerId="LiveId" clId="{B9BBEB2F-FD4F-42B9-A4C0-C2480F519208}" dt="2021-08-15T08:41:17.626" v="16" actId="14100"/>
          <ac:picMkLst>
            <pc:docMk/>
            <pc:sldMk cId="1627913342" sldId="273"/>
            <ac:picMk id="18" creationId="{46ED3214-0C66-42D6-9699-9E45FCCE27E1}"/>
          </ac:picMkLst>
        </pc:picChg>
      </pc:sldChg>
      <pc:sldChg chg="addSp delSp modSp mod">
        <pc:chgData name="Jan Harms" userId="640888e3bb68dafb" providerId="LiveId" clId="{B9BBEB2F-FD4F-42B9-A4C0-C2480F519208}" dt="2021-08-15T08:52:33.305" v="414" actId="20577"/>
        <pc:sldMkLst>
          <pc:docMk/>
          <pc:sldMk cId="3187127629" sldId="294"/>
        </pc:sldMkLst>
        <pc:spChg chg="add mod">
          <ac:chgData name="Jan Harms" userId="640888e3bb68dafb" providerId="LiveId" clId="{B9BBEB2F-FD4F-42B9-A4C0-C2480F519208}" dt="2021-08-15T08:52:33.305" v="414" actId="20577"/>
          <ac:spMkLst>
            <pc:docMk/>
            <pc:sldMk cId="3187127629" sldId="294"/>
            <ac:spMk id="4" creationId="{52127D14-4B74-4D48-8682-A960726B140F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3" creationId="{7EE11770-F0C2-42EA-A5CE-093865B6987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4" creationId="{3B487632-F6B7-4C11-8148-1B10DDC67B42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5" creationId="{1A05634A-05CB-4215-A5B2-5BC4FA465C9E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6" creationId="{D8A23CF9-41C6-4345-B593-DE40EB70C3EE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7" creationId="{8FED372A-8018-4420-B0E3-69685A1998CC}"/>
          </ac:spMkLst>
        </pc:spChg>
        <pc:spChg chg="del">
          <ac:chgData name="Jan Harms" userId="640888e3bb68dafb" providerId="LiveId" clId="{B9BBEB2F-FD4F-42B9-A4C0-C2480F519208}" dt="2021-08-15T08:40:02.779" v="7" actId="21"/>
          <ac:spMkLst>
            <pc:docMk/>
            <pc:sldMk cId="3187127629" sldId="294"/>
            <ac:spMk id="28" creationId="{2A236A07-70F1-4C2E-B405-850492F8D904}"/>
          </ac:spMkLst>
        </pc:spChg>
        <pc:spChg chg="mod">
          <ac:chgData name="Jan Harms" userId="640888e3bb68dafb" providerId="LiveId" clId="{B9BBEB2F-FD4F-42B9-A4C0-C2480F519208}" dt="2021-08-15T08:43:07.266" v="53" actId="1076"/>
          <ac:spMkLst>
            <pc:docMk/>
            <pc:sldMk cId="3187127629" sldId="294"/>
            <ac:spMk id="29" creationId="{3E668857-B670-48F1-8135-EC85D8C969BA}"/>
          </ac:spMkLst>
        </pc:spChg>
        <pc:picChg chg="del">
          <ac:chgData name="Jan Harms" userId="640888e3bb68dafb" providerId="LiveId" clId="{B9BBEB2F-FD4F-42B9-A4C0-C2480F519208}" dt="2021-08-15T08:40:02.779" v="7" actId="21"/>
          <ac:picMkLst>
            <pc:docMk/>
            <pc:sldMk cId="3187127629" sldId="294"/>
            <ac:picMk id="20" creationId="{D452FB03-1E97-4FCF-A470-2FE03AD9F584}"/>
          </ac:picMkLst>
        </pc:picChg>
        <pc:picChg chg="mod">
          <ac:chgData name="Jan Harms" userId="640888e3bb68dafb" providerId="LiveId" clId="{B9BBEB2F-FD4F-42B9-A4C0-C2480F519208}" dt="2021-08-15T08:43:07.266" v="53" actId="1076"/>
          <ac:picMkLst>
            <pc:docMk/>
            <pc:sldMk cId="3187127629" sldId="294"/>
            <ac:picMk id="21" creationId="{6113040B-CEC9-4F42-8C91-D95F9F698D9C}"/>
          </ac:picMkLst>
        </pc:picChg>
      </pc:sldChg>
    </pc:docChg>
  </pc:docChgLst>
  <pc:docChgLst>
    <pc:chgData name="Jan Harms" userId="640888e3bb68dafb" providerId="LiveId" clId="{D8105DAC-462E-4BF8-9223-9C71761D8B41}"/>
    <pc:docChg chg="undo custSel addSld modSld sldOrd">
      <pc:chgData name="Jan Harms" userId="640888e3bb68dafb" providerId="LiveId" clId="{D8105DAC-462E-4BF8-9223-9C71761D8B41}" dt="2022-01-20T12:42:48.131" v="2382" actId="14100"/>
      <pc:docMkLst>
        <pc:docMk/>
      </pc:docMkLst>
      <pc:sldChg chg="addSp delSp modSp mod">
        <pc:chgData name="Jan Harms" userId="640888e3bb68dafb" providerId="LiveId" clId="{D8105DAC-462E-4BF8-9223-9C71761D8B41}" dt="2022-01-20T11:31:53.714" v="2265" actId="1076"/>
        <pc:sldMkLst>
          <pc:docMk/>
          <pc:sldMk cId="3690516445" sldId="267"/>
        </pc:sldMkLst>
        <pc:spChg chg="del mod">
          <ac:chgData name="Jan Harms" userId="640888e3bb68dafb" providerId="LiveId" clId="{D8105DAC-462E-4BF8-9223-9C71761D8B41}" dt="2022-01-20T10:54:22.570" v="1357" actId="21"/>
          <ac:spMkLst>
            <pc:docMk/>
            <pc:sldMk cId="3690516445" sldId="267"/>
            <ac:spMk id="6" creationId="{3C414DB1-28E0-405F-8233-D574F63D2D87}"/>
          </ac:spMkLst>
        </pc:spChg>
        <pc:spChg chg="del mod">
          <ac:chgData name="Jan Harms" userId="640888e3bb68dafb" providerId="LiveId" clId="{D8105DAC-462E-4BF8-9223-9C71761D8B41}" dt="2022-01-20T10:58:36.049" v="1498" actId="21"/>
          <ac:spMkLst>
            <pc:docMk/>
            <pc:sldMk cId="3690516445" sldId="267"/>
            <ac:spMk id="7" creationId="{A66F8037-9049-4460-8F3A-CA2DDE0919CC}"/>
          </ac:spMkLst>
        </pc:spChg>
        <pc:spChg chg="del">
          <ac:chgData name="Jan Harms" userId="640888e3bb68dafb" providerId="LiveId" clId="{D8105DAC-462E-4BF8-9223-9C71761D8B41}" dt="2022-01-20T10:53:58.392" v="1350" actId="478"/>
          <ac:spMkLst>
            <pc:docMk/>
            <pc:sldMk cId="3690516445" sldId="267"/>
            <ac:spMk id="10" creationId="{4AC92FD3-E908-4BA1-AC63-E824D07371F9}"/>
          </ac:spMkLst>
        </pc:spChg>
        <pc:spChg chg="del mod">
          <ac:chgData name="Jan Harms" userId="640888e3bb68dafb" providerId="LiveId" clId="{D8105DAC-462E-4BF8-9223-9C71761D8B41}" dt="2022-01-20T10:58:53.894" v="1503" actId="21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15" creationId="{6BF3B6D2-34E0-4A6C-85EA-3B32AB9A243F}"/>
          </ac:spMkLst>
        </pc:spChg>
        <pc:spChg chg="del mod">
          <ac:chgData name="Jan Harms" userId="640888e3bb68dafb" providerId="LiveId" clId="{D8105DAC-462E-4BF8-9223-9C71761D8B41}" dt="2022-01-20T10:59:38.084" v="1513" actId="21"/>
          <ac:spMkLst>
            <pc:docMk/>
            <pc:sldMk cId="3690516445" sldId="267"/>
            <ac:spMk id="17" creationId="{41F47ACA-143C-4424-9662-25530CCAD7BA}"/>
          </ac:spMkLst>
        </pc:spChg>
        <pc:spChg chg="add mod">
          <ac:chgData name="Jan Harms" userId="640888e3bb68dafb" providerId="LiveId" clId="{D8105DAC-462E-4BF8-9223-9C71761D8B41}" dt="2022-01-20T11:31:53.714" v="2265" actId="1076"/>
          <ac:spMkLst>
            <pc:docMk/>
            <pc:sldMk cId="3690516445" sldId="267"/>
            <ac:spMk id="18" creationId="{DCA92E0C-72D2-405C-B91C-C383A7D75BDE}"/>
          </ac:spMkLst>
        </pc:spChg>
        <pc:spChg chg="add mod">
          <ac:chgData name="Jan Harms" userId="640888e3bb68dafb" providerId="LiveId" clId="{D8105DAC-462E-4BF8-9223-9C71761D8B41}" dt="2022-01-20T11:31:43.949" v="2264" actId="1076"/>
          <ac:spMkLst>
            <pc:docMk/>
            <pc:sldMk cId="3690516445" sldId="267"/>
            <ac:spMk id="19" creationId="{6F3FBAB1-A9DF-451E-A442-8A4004973CAC}"/>
          </ac:spMkLst>
        </pc:spChg>
        <pc:spChg chg="add del mod">
          <ac:chgData name="Jan Harms" userId="640888e3bb68dafb" providerId="LiveId" clId="{D8105DAC-462E-4BF8-9223-9C71761D8B41}" dt="2022-01-20T10:59:55.399" v="1517" actId="478"/>
          <ac:spMkLst>
            <pc:docMk/>
            <pc:sldMk cId="3690516445" sldId="267"/>
            <ac:spMk id="20" creationId="{220BECF8-1E2F-4B3F-B19E-CAEAEA688FCA}"/>
          </ac:spMkLst>
        </pc:spChg>
        <pc:spChg chg="add mod">
          <ac:chgData name="Jan Harms" userId="640888e3bb68dafb" providerId="LiveId" clId="{D8105DAC-462E-4BF8-9223-9C71761D8B41}" dt="2022-01-20T11:31:38.846" v="2263" actId="1076"/>
          <ac:spMkLst>
            <pc:docMk/>
            <pc:sldMk cId="3690516445" sldId="267"/>
            <ac:spMk id="21" creationId="{C71C95CC-A5B5-4FA3-B903-7D96012D3890}"/>
          </ac:spMkLst>
        </pc:spChg>
        <pc:graphicFrameChg chg="add mod">
          <ac:chgData name="Jan Harms" userId="640888e3bb68dafb" providerId="LiveId" clId="{D8105DAC-462E-4BF8-9223-9C71761D8B41}" dt="2022-01-20T11:31:27.173" v="2262" actId="1076"/>
          <ac:graphicFrameMkLst>
            <pc:docMk/>
            <pc:sldMk cId="3690516445" sldId="267"/>
            <ac:graphicFrameMk id="3" creationId="{B8DA826C-A6EF-4522-9104-AB8FF7CD7FDB}"/>
          </ac:graphicFrameMkLst>
        </pc:graphicFrameChg>
        <pc:graphicFrameChg chg="del mod">
          <ac:chgData name="Jan Harms" userId="640888e3bb68dafb" providerId="LiveId" clId="{D8105DAC-462E-4BF8-9223-9C71761D8B41}" dt="2022-01-20T10:56:31.909" v="1473" actId="478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graphicFrameChg chg="add del mod">
          <ac:chgData name="Jan Harms" userId="640888e3bb68dafb" providerId="LiveId" clId="{D8105DAC-462E-4BF8-9223-9C71761D8B41}" dt="2022-01-20T10:57:23.961" v="1480" actId="478"/>
          <ac:graphicFrameMkLst>
            <pc:docMk/>
            <pc:sldMk cId="3690516445" sldId="267"/>
            <ac:graphicFrameMk id="8" creationId="{D54AE97E-3C4A-419E-905B-8362EA2C31F1}"/>
          </ac:graphicFrameMkLst>
        </pc:graphicFrameChg>
        <pc:graphicFrameChg chg="add mod">
          <ac:chgData name="Jan Harms" userId="640888e3bb68dafb" providerId="LiveId" clId="{D8105DAC-462E-4BF8-9223-9C71761D8B41}" dt="2022-01-20T11:31:38.846" v="2263" actId="1076"/>
          <ac:graphicFrameMkLst>
            <pc:docMk/>
            <pc:sldMk cId="3690516445" sldId="267"/>
            <ac:graphicFrameMk id="11" creationId="{6F061EFE-FB3E-4813-B492-B50E94B6904A}"/>
          </ac:graphicFrameMkLst>
        </pc:graphicFrameChg>
        <pc:graphicFrameChg chg="add mod">
          <ac:chgData name="Jan Harms" userId="640888e3bb68dafb" providerId="LiveId" clId="{D8105DAC-462E-4BF8-9223-9C71761D8B41}" dt="2022-01-20T11:08:53.700" v="2094" actId="2085"/>
          <ac:graphicFrameMkLst>
            <pc:docMk/>
            <pc:sldMk cId="3690516445" sldId="267"/>
            <ac:graphicFrameMk id="16" creationId="{AFB8933D-3427-416B-A8A2-4EB642ED4EE6}"/>
          </ac:graphicFrameMkLst>
        </pc:graphicFrameChg>
        <pc:cxnChg chg="del mod">
          <ac:chgData name="Jan Harms" userId="640888e3bb68dafb" providerId="LiveId" clId="{D8105DAC-462E-4BF8-9223-9C71761D8B41}" dt="2022-01-20T10:54:07.254" v="1354" actId="478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D8105DAC-462E-4BF8-9223-9C71761D8B41}" dt="2022-01-20T10:42:54.849" v="1341" actId="20577"/>
        <pc:sldMkLst>
          <pc:docMk/>
          <pc:sldMk cId="831844173" sldId="268"/>
        </pc:sldMkLst>
        <pc:spChg chg="mod">
          <ac:chgData name="Jan Harms" userId="640888e3bb68dafb" providerId="LiveId" clId="{D8105DAC-462E-4BF8-9223-9C71761D8B41}" dt="2022-01-20T10:42:54.849" v="1341" actId="20577"/>
          <ac:spMkLst>
            <pc:docMk/>
            <pc:sldMk cId="831844173" sldId="268"/>
            <ac:spMk id="5" creationId="{F1D7A192-D140-422D-9C35-AA192E664742}"/>
          </ac:spMkLst>
        </pc:spChg>
      </pc:sldChg>
      <pc:sldChg chg="ord">
        <pc:chgData name="Jan Harms" userId="640888e3bb68dafb" providerId="LiveId" clId="{D8105DAC-462E-4BF8-9223-9C71761D8B41}" dt="2022-01-20T12:31:30.333" v="2366"/>
        <pc:sldMkLst>
          <pc:docMk/>
          <pc:sldMk cId="1627913342" sldId="273"/>
        </pc:sldMkLst>
      </pc:sldChg>
      <pc:sldChg chg="modSp mod">
        <pc:chgData name="Jan Harms" userId="640888e3bb68dafb" providerId="LiveId" clId="{D8105DAC-462E-4BF8-9223-9C71761D8B41}" dt="2022-01-20T11:38:42.636" v="2333" actId="1076"/>
        <pc:sldMkLst>
          <pc:docMk/>
          <pc:sldMk cId="190184856" sldId="276"/>
        </pc:sldMkLst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6" creationId="{2D6CE6E9-DF64-437B-9F5C-69CFB4BA11E4}"/>
          </ac:spMkLst>
        </pc:spChg>
        <pc:spChg chg="mod">
          <ac:chgData name="Jan Harms" userId="640888e3bb68dafb" providerId="LiveId" clId="{D8105DAC-462E-4BF8-9223-9C71761D8B41}" dt="2022-01-20T11:38:42.636" v="2333" actId="1076"/>
          <ac:spMkLst>
            <pc:docMk/>
            <pc:sldMk cId="190184856" sldId="276"/>
            <ac:spMk id="12" creationId="{E88493E2-F20A-49FC-A3D4-5326C59B946A}"/>
          </ac:spMkLst>
        </pc:spChg>
      </pc:sldChg>
      <pc:sldChg chg="addSp delSp modSp mod">
        <pc:chgData name="Jan Harms" userId="640888e3bb68dafb" providerId="LiveId" clId="{D8105DAC-462E-4BF8-9223-9C71761D8B41}" dt="2022-01-19T17:58:00.245" v="73" actId="1076"/>
        <pc:sldMkLst>
          <pc:docMk/>
          <pc:sldMk cId="2706825671" sldId="277"/>
        </pc:sldMkLst>
        <pc:spChg chg="mod">
          <ac:chgData name="Jan Harms" userId="640888e3bb68dafb" providerId="LiveId" clId="{D8105DAC-462E-4BF8-9223-9C71761D8B41}" dt="2022-01-19T17:57:24.910" v="69" actId="1076"/>
          <ac:spMkLst>
            <pc:docMk/>
            <pc:sldMk cId="2706825671" sldId="277"/>
            <ac:spMk id="2" creationId="{3A90B5F9-F470-4E6F-9760-F9646BBB6BC4}"/>
          </ac:spMkLst>
        </pc:spChg>
        <pc:spChg chg="mod">
          <ac:chgData name="Jan Harms" userId="640888e3bb68dafb" providerId="LiveId" clId="{D8105DAC-462E-4BF8-9223-9C71761D8B41}" dt="2022-01-19T17:57:37.807" v="72" actId="20577"/>
          <ac:spMkLst>
            <pc:docMk/>
            <pc:sldMk cId="2706825671" sldId="277"/>
            <ac:spMk id="13" creationId="{43215EF2-AA6B-401C-B577-286E46607DFD}"/>
          </ac:spMkLst>
        </pc:spChg>
        <pc:picChg chg="add mod">
          <ac:chgData name="Jan Harms" userId="640888e3bb68dafb" providerId="LiveId" clId="{D8105DAC-462E-4BF8-9223-9C71761D8B41}" dt="2022-01-19T17:58:00.245" v="73" actId="1076"/>
          <ac:picMkLst>
            <pc:docMk/>
            <pc:sldMk cId="2706825671" sldId="277"/>
            <ac:picMk id="7" creationId="{7C0565CA-F2FF-4A5E-B87F-73D7FFCBF53F}"/>
          </ac:picMkLst>
        </pc:picChg>
        <pc:picChg chg="del">
          <ac:chgData name="Jan Harms" userId="640888e3bb68dafb" providerId="LiveId" clId="{D8105DAC-462E-4BF8-9223-9C71761D8B41}" dt="2022-01-19T17:54:38.777" v="47" actId="478"/>
          <ac:picMkLst>
            <pc:docMk/>
            <pc:sldMk cId="2706825671" sldId="277"/>
            <ac:picMk id="10" creationId="{080EECBE-EDBF-4EB6-8D89-00B470E2C55F}"/>
          </ac:picMkLst>
        </pc:picChg>
      </pc:sldChg>
      <pc:sldChg chg="modSp mod">
        <pc:chgData name="Jan Harms" userId="640888e3bb68dafb" providerId="LiveId" clId="{D8105DAC-462E-4BF8-9223-9C71761D8B41}" dt="2022-01-20T11:41:37.914" v="2364" actId="1076"/>
        <pc:sldMkLst>
          <pc:docMk/>
          <pc:sldMk cId="2932830561" sldId="278"/>
        </pc:sldMkLst>
        <pc:spChg chg="mod">
          <ac:chgData name="Jan Harms" userId="640888e3bb68dafb" providerId="LiveId" clId="{D8105DAC-462E-4BF8-9223-9C71761D8B41}" dt="2022-01-20T11:41:37.914" v="2364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D8105DAC-462E-4BF8-9223-9C71761D8B41}" dt="2022-01-19T17:59:09.725" v="126" actId="14100"/>
          <ac:spMkLst>
            <pc:docMk/>
            <pc:sldMk cId="2932830561" sldId="278"/>
            <ac:spMk id="16" creationId="{E0F29D65-65CB-4A79-BE16-BF0578086F2C}"/>
          </ac:spMkLst>
        </pc:spChg>
      </pc:sldChg>
      <pc:sldChg chg="modSp mod">
        <pc:chgData name="Jan Harms" userId="640888e3bb68dafb" providerId="LiveId" clId="{D8105DAC-462E-4BF8-9223-9C71761D8B41}" dt="2022-01-19T22:59:12.022" v="1087" actId="1076"/>
        <pc:sldMkLst>
          <pc:docMk/>
          <pc:sldMk cId="3187127629" sldId="294"/>
        </pc:sldMkLst>
        <pc:spChg chg="mod">
          <ac:chgData name="Jan Harms" userId="640888e3bb68dafb" providerId="LiveId" clId="{D8105DAC-462E-4BF8-9223-9C71761D8B41}" dt="2022-01-19T22:59:12.022" v="1087" actId="1076"/>
          <ac:spMkLst>
            <pc:docMk/>
            <pc:sldMk cId="3187127629" sldId="294"/>
            <ac:spMk id="4" creationId="{52127D14-4B74-4D48-8682-A960726B140F}"/>
          </ac:spMkLst>
        </pc:spChg>
      </pc:sldChg>
      <pc:sldChg chg="modSp mod">
        <pc:chgData name="Jan Harms" userId="640888e3bb68dafb" providerId="LiveId" clId="{D8105DAC-462E-4BF8-9223-9C71761D8B41}" dt="2022-01-19T22:59:42.028" v="1089" actId="14100"/>
        <pc:sldMkLst>
          <pc:docMk/>
          <pc:sldMk cId="136521282" sldId="295"/>
        </pc:sldMkLst>
        <pc:spChg chg="mod">
          <ac:chgData name="Jan Harms" userId="640888e3bb68dafb" providerId="LiveId" clId="{D8105DAC-462E-4BF8-9223-9C71761D8B41}" dt="2022-01-19T22:59:42.028" v="1089" actId="14100"/>
          <ac:spMkLst>
            <pc:docMk/>
            <pc:sldMk cId="136521282" sldId="295"/>
            <ac:spMk id="18" creationId="{4E7F0BB2-2E95-4BDB-B5A7-EF08A7D7A975}"/>
          </ac:spMkLst>
        </pc:spChg>
      </pc:sldChg>
      <pc:sldChg chg="addSp modSp mod">
        <pc:chgData name="Jan Harms" userId="640888e3bb68dafb" providerId="LiveId" clId="{D8105DAC-462E-4BF8-9223-9C71761D8B41}" dt="2022-01-20T12:42:48.131" v="2382" actId="14100"/>
        <pc:sldMkLst>
          <pc:docMk/>
          <pc:sldMk cId="2401437557" sldId="309"/>
        </pc:sldMkLst>
        <pc:spChg chg="add mod ord">
          <ac:chgData name="Jan Harms" userId="640888e3bb68dafb" providerId="LiveId" clId="{D8105DAC-462E-4BF8-9223-9C71761D8B41}" dt="2022-01-20T12:42:48.131" v="2382" actId="14100"/>
          <ac:spMkLst>
            <pc:docMk/>
            <pc:sldMk cId="2401437557" sldId="309"/>
            <ac:spMk id="4" creationId="{F1578727-6221-433D-962D-155EF4F12AA4}"/>
          </ac:spMkLst>
        </pc:spChg>
        <pc:picChg chg="mod">
          <ac:chgData name="Jan Harms" userId="640888e3bb68dafb" providerId="LiveId" clId="{D8105DAC-462E-4BF8-9223-9C71761D8B41}" dt="2022-01-20T12:42:41.270" v="2379" actId="1076"/>
          <ac:picMkLst>
            <pc:docMk/>
            <pc:sldMk cId="2401437557" sldId="309"/>
            <ac:picMk id="14" creationId="{FCBA1413-6D3B-4E22-AD1E-C4CC3D4C310A}"/>
          </ac:picMkLst>
        </pc:picChg>
      </pc:sldChg>
      <pc:sldChg chg="addSp delSp modSp mod">
        <pc:chgData name="Jan Harms" userId="640888e3bb68dafb" providerId="LiveId" clId="{D8105DAC-462E-4BF8-9223-9C71761D8B41}" dt="2022-01-20T11:35:52.237" v="2277" actId="21"/>
        <pc:sldMkLst>
          <pc:docMk/>
          <pc:sldMk cId="706074774" sldId="310"/>
        </pc:sldMkLst>
        <pc:spChg chg="mod">
          <ac:chgData name="Jan Harms" userId="640888e3bb68dafb" providerId="LiveId" clId="{D8105DAC-462E-4BF8-9223-9C71761D8B41}" dt="2022-01-19T17:52:59.369" v="44" actId="1076"/>
          <ac:spMkLst>
            <pc:docMk/>
            <pc:sldMk cId="706074774" sldId="310"/>
            <ac:spMk id="5" creationId="{56EB2D1A-3391-44AB-8760-A0800A43A91D}"/>
          </ac:spMkLst>
        </pc:spChg>
        <pc:spChg chg="mod">
          <ac:chgData name="Jan Harms" userId="640888e3bb68dafb" providerId="LiveId" clId="{D8105DAC-462E-4BF8-9223-9C71761D8B41}" dt="2022-01-19T17:53:05.892" v="45" actId="1076"/>
          <ac:spMkLst>
            <pc:docMk/>
            <pc:sldMk cId="706074774" sldId="310"/>
            <ac:spMk id="8" creationId="{0A516E5D-16F5-4137-AEE8-440AA66F43B1}"/>
          </ac:spMkLst>
        </pc:spChg>
        <pc:spChg chg="del">
          <ac:chgData name="Jan Harms" userId="640888e3bb68dafb" providerId="LiveId" clId="{D8105DAC-462E-4BF8-9223-9C71761D8B41}" dt="2022-01-19T17:51:19.075" v="21" actId="21"/>
          <ac:spMkLst>
            <pc:docMk/>
            <pc:sldMk cId="706074774" sldId="310"/>
            <ac:spMk id="9" creationId="{9FF9BF31-CA62-4EF7-8542-14F1ACA597E7}"/>
          </ac:spMkLst>
        </pc:spChg>
        <pc:spChg chg="mod">
          <ac:chgData name="Jan Harms" userId="640888e3bb68dafb" providerId="LiveId" clId="{D8105DAC-462E-4BF8-9223-9C71761D8B41}" dt="2022-01-20T11:34:03.594" v="2266" actId="1076"/>
          <ac:spMkLst>
            <pc:docMk/>
            <pc:sldMk cId="706074774" sldId="310"/>
            <ac:spMk id="13" creationId="{1CBC727B-4C0E-4223-9AB5-BBF0363656CA}"/>
          </ac:spMkLst>
        </pc:spChg>
        <pc:spChg chg="add mod">
          <ac:chgData name="Jan Harms" userId="640888e3bb68dafb" providerId="LiveId" clId="{D8105DAC-462E-4BF8-9223-9C71761D8B41}" dt="2022-01-19T17:52:50.429" v="42" actId="14100"/>
          <ac:spMkLst>
            <pc:docMk/>
            <pc:sldMk cId="706074774" sldId="310"/>
            <ac:spMk id="19" creationId="{30BB0E0E-118D-4FF4-8862-8DF284D4B58F}"/>
          </ac:spMkLst>
        </pc:spChg>
        <pc:spChg chg="add del mod">
          <ac:chgData name="Jan Harms" userId="640888e3bb68dafb" providerId="LiveId" clId="{D8105DAC-462E-4BF8-9223-9C71761D8B41}" dt="2022-01-20T11:35:52.237" v="2277" actId="21"/>
          <ac:spMkLst>
            <pc:docMk/>
            <pc:sldMk cId="706074774" sldId="310"/>
            <ac:spMk id="24" creationId="{11114023-D3BB-4F03-BC8B-58DEA4328A08}"/>
          </ac:spMkLst>
        </pc:spChg>
        <pc:picChg chg="mod">
          <ac:chgData name="Jan Harms" userId="640888e3bb68dafb" providerId="LiveId" clId="{D8105DAC-462E-4BF8-9223-9C71761D8B41}" dt="2022-01-19T17:52:37.668" v="39" actId="14100"/>
          <ac:picMkLst>
            <pc:docMk/>
            <pc:sldMk cId="706074774" sldId="310"/>
            <ac:picMk id="7" creationId="{9CE01F5B-7DCC-47B9-A930-74201750B630}"/>
          </ac:picMkLst>
        </pc:picChg>
        <pc:picChg chg="del">
          <ac:chgData name="Jan Harms" userId="640888e3bb68dafb" providerId="LiveId" clId="{D8105DAC-462E-4BF8-9223-9C71761D8B41}" dt="2022-01-19T17:51:09.254" v="17" actId="478"/>
          <ac:picMkLst>
            <pc:docMk/>
            <pc:sldMk cId="706074774" sldId="310"/>
            <ac:picMk id="10" creationId="{4F3F7EF8-635A-4C9D-A770-93D9F38EBDD6}"/>
          </ac:picMkLst>
        </pc:picChg>
        <pc:picChg chg="add del mod">
          <ac:chgData name="Jan Harms" userId="640888e3bb68dafb" providerId="LiveId" clId="{D8105DAC-462E-4BF8-9223-9C71761D8B41}" dt="2022-01-19T17:49:50.144" v="7" actId="478"/>
          <ac:picMkLst>
            <pc:docMk/>
            <pc:sldMk cId="706074774" sldId="310"/>
            <ac:picMk id="14" creationId="{9ABB82B3-3FD3-4198-9B5F-0408C53896E6}"/>
          </ac:picMkLst>
        </pc:picChg>
        <pc:picChg chg="add mod">
          <ac:chgData name="Jan Harms" userId="640888e3bb68dafb" providerId="LiveId" clId="{D8105DAC-462E-4BF8-9223-9C71761D8B41}" dt="2022-01-19T17:52:41.382" v="40" actId="14100"/>
          <ac:picMkLst>
            <pc:docMk/>
            <pc:sldMk cId="706074774" sldId="310"/>
            <ac:picMk id="16" creationId="{66AEAE6A-D01C-4EEA-BD6D-58DC5790AAA0}"/>
          </ac:picMkLst>
        </pc:picChg>
        <pc:cxnChg chg="add del">
          <ac:chgData name="Jan Harms" userId="640888e3bb68dafb" providerId="LiveId" clId="{D8105DAC-462E-4BF8-9223-9C71761D8B41}" dt="2022-01-19T17:51:19.075" v="21" actId="21"/>
          <ac:cxnSpMkLst>
            <pc:docMk/>
            <pc:sldMk cId="706074774" sldId="310"/>
            <ac:cxnSpMk id="11" creationId="{9CB701EF-DD58-42E7-9B79-FA270B173D29}"/>
          </ac:cxnSpMkLst>
        </pc:cxnChg>
        <pc:cxnChg chg="add del mod">
          <ac:chgData name="Jan Harms" userId="640888e3bb68dafb" providerId="LiveId" clId="{D8105DAC-462E-4BF8-9223-9C71761D8B41}" dt="2022-01-19T17:51:57.680" v="32" actId="21"/>
          <ac:cxnSpMkLst>
            <pc:docMk/>
            <pc:sldMk cId="706074774" sldId="310"/>
            <ac:cxnSpMk id="18" creationId="{97FB232E-7B38-41E8-A0F2-AA3753A9EEE8}"/>
          </ac:cxnSpMkLst>
        </pc:cxnChg>
        <pc:cxnChg chg="add mod">
          <ac:chgData name="Jan Harms" userId="640888e3bb68dafb" providerId="LiveId" clId="{D8105DAC-462E-4BF8-9223-9C71761D8B41}" dt="2022-01-19T17:52:54.411" v="43" actId="1076"/>
          <ac:cxnSpMkLst>
            <pc:docMk/>
            <pc:sldMk cId="706074774" sldId="310"/>
            <ac:cxnSpMk id="20" creationId="{35C62975-1353-4084-AAF3-6639B6FA9029}"/>
          </ac:cxnSpMkLst>
        </pc:cxnChg>
      </pc:sldChg>
      <pc:sldChg chg="modSp mod">
        <pc:chgData name="Jan Harms" userId="640888e3bb68dafb" providerId="LiveId" clId="{D8105DAC-462E-4BF8-9223-9C71761D8B41}" dt="2022-01-20T11:37:52.481" v="2326" actId="1076"/>
        <pc:sldMkLst>
          <pc:docMk/>
          <pc:sldMk cId="3182447368" sldId="311"/>
        </pc:sldMkLst>
        <pc:spChg chg="mod">
          <ac:chgData name="Jan Harms" userId="640888e3bb68dafb" providerId="LiveId" clId="{D8105DAC-462E-4BF8-9223-9C71761D8B41}" dt="2022-01-20T11:37:22.818" v="2309" actId="20577"/>
          <ac:spMkLst>
            <pc:docMk/>
            <pc:sldMk cId="3182447368" sldId="311"/>
            <ac:spMk id="14" creationId="{4C8EEBD3-9AA9-4231-93CB-F58EA3E71086}"/>
          </ac:spMkLst>
        </pc:spChg>
        <pc:spChg chg="mod">
          <ac:chgData name="Jan Harms" userId="640888e3bb68dafb" providerId="LiveId" clId="{D8105DAC-462E-4BF8-9223-9C71761D8B41}" dt="2022-01-20T11:37:34.474" v="2311" actId="1076"/>
          <ac:spMkLst>
            <pc:docMk/>
            <pc:sldMk cId="3182447368" sldId="311"/>
            <ac:spMk id="21" creationId="{088306DD-F505-454C-8058-1F10D89D1FED}"/>
          </ac:spMkLst>
        </pc:spChg>
        <pc:spChg chg="mod">
          <ac:chgData name="Jan Harms" userId="640888e3bb68dafb" providerId="LiveId" clId="{D8105DAC-462E-4BF8-9223-9C71761D8B41}" dt="2022-01-20T11:37:52.481" v="2326" actId="1076"/>
          <ac:spMkLst>
            <pc:docMk/>
            <pc:sldMk cId="3182447368" sldId="311"/>
            <ac:spMk id="24" creationId="{C16AC44F-C937-477A-AC7F-0AB3916359E6}"/>
          </ac:spMkLst>
        </pc:spChg>
        <pc:picChg chg="mod">
          <ac:chgData name="Jan Harms" userId="640888e3bb68dafb" providerId="LiveId" clId="{D8105DAC-462E-4BF8-9223-9C71761D8B41}" dt="2022-01-20T11:36:08.149" v="2280" actId="1076"/>
          <ac:picMkLst>
            <pc:docMk/>
            <pc:sldMk cId="3182447368" sldId="311"/>
            <ac:picMk id="10" creationId="{A24618CF-4327-4561-A4CA-95D2127F655B}"/>
          </ac:picMkLst>
        </pc:picChg>
        <pc:cxnChg chg="mod">
          <ac:chgData name="Jan Harms" userId="640888e3bb68dafb" providerId="LiveId" clId="{D8105DAC-462E-4BF8-9223-9C71761D8B41}" dt="2022-01-20T11:36:16.307" v="2282" actId="14100"/>
          <ac:cxnSpMkLst>
            <pc:docMk/>
            <pc:sldMk cId="3182447368" sldId="311"/>
            <ac:cxnSpMk id="9" creationId="{E14AFAC6-8FA3-4AA7-98C6-C0679F025401}"/>
          </ac:cxnSpMkLst>
        </pc:cxnChg>
        <pc:cxnChg chg="mod">
          <ac:chgData name="Jan Harms" userId="640888e3bb68dafb" providerId="LiveId" clId="{D8105DAC-462E-4BF8-9223-9C71761D8B41}" dt="2022-01-20T11:36:29.059" v="2285" actId="14100"/>
          <ac:cxnSpMkLst>
            <pc:docMk/>
            <pc:sldMk cId="3182447368" sldId="311"/>
            <ac:cxnSpMk id="22" creationId="{4F710F72-B6C3-4EDE-B1FD-BB783EBE10FD}"/>
          </ac:cxnSpMkLst>
        </pc:cxnChg>
      </pc:sldChg>
      <pc:sldChg chg="addSp delSp modSp mod">
        <pc:chgData name="Jan Harms" userId="640888e3bb68dafb" providerId="LiveId" clId="{D8105DAC-462E-4BF8-9223-9C71761D8B41}" dt="2022-01-20T11:35:20.500" v="2275" actId="1076"/>
        <pc:sldMkLst>
          <pc:docMk/>
          <pc:sldMk cId="3331954646" sldId="312"/>
        </pc:sldMkLst>
        <pc:spChg chg="mod">
          <ac:chgData name="Jan Harms" userId="640888e3bb68dafb" providerId="LiveId" clId="{D8105DAC-462E-4BF8-9223-9C71761D8B41}" dt="2022-01-19T18:02:28.824" v="231" actId="20577"/>
          <ac:spMkLst>
            <pc:docMk/>
            <pc:sldMk cId="3331954646" sldId="312"/>
            <ac:spMk id="8" creationId="{E0618C45-D1E8-4C8B-89D2-E4347D3BF6BB}"/>
          </ac:spMkLst>
        </pc:spChg>
        <pc:spChg chg="mod">
          <ac:chgData name="Jan Harms" userId="640888e3bb68dafb" providerId="LiveId" clId="{D8105DAC-462E-4BF8-9223-9C71761D8B41}" dt="2022-01-19T18:02:18.802" v="226" actId="20577"/>
          <ac:spMkLst>
            <pc:docMk/>
            <pc:sldMk cId="3331954646" sldId="312"/>
            <ac:spMk id="11" creationId="{3ED730BE-31A0-48BF-AC79-D786FE887686}"/>
          </ac:spMkLst>
        </pc:spChg>
        <pc:spChg chg="mod">
          <ac:chgData name="Jan Harms" userId="640888e3bb68dafb" providerId="LiveId" clId="{D8105DAC-462E-4BF8-9223-9C71761D8B41}" dt="2022-01-20T11:35:20.500" v="2275" actId="1076"/>
          <ac:spMkLst>
            <pc:docMk/>
            <pc:sldMk cId="3331954646" sldId="312"/>
            <ac:spMk id="14" creationId="{9B99D145-754F-4D78-BC9F-A757400E63CB}"/>
          </ac:spMkLst>
        </pc:spChg>
        <pc:picChg chg="add mod ord">
          <ac:chgData name="Jan Harms" userId="640888e3bb68dafb" providerId="LiveId" clId="{D8105DAC-462E-4BF8-9223-9C71761D8B41}" dt="2022-01-19T18:01:10.206" v="133" actId="1076"/>
          <ac:picMkLst>
            <pc:docMk/>
            <pc:sldMk cId="3331954646" sldId="312"/>
            <ac:picMk id="10" creationId="{A1C5DFE2-BA22-44D4-9D55-2C948FEBCBD9}"/>
          </ac:picMkLst>
        </pc:picChg>
        <pc:picChg chg="del">
          <ac:chgData name="Jan Harms" userId="640888e3bb68dafb" providerId="LiveId" clId="{D8105DAC-462E-4BF8-9223-9C71761D8B41}" dt="2022-01-19T17:59:32.054" v="127" actId="478"/>
          <ac:picMkLst>
            <pc:docMk/>
            <pc:sldMk cId="3331954646" sldId="312"/>
            <ac:picMk id="12" creationId="{468B9582-6844-4F76-820E-31FB3AB7231D}"/>
          </ac:picMkLst>
        </pc:picChg>
      </pc:sldChg>
      <pc:sldChg chg="ord">
        <pc:chgData name="Jan Harms" userId="640888e3bb68dafb" providerId="LiveId" clId="{D8105DAC-462E-4BF8-9223-9C71761D8B41}" dt="2022-01-20T10:32:25.561" v="1091"/>
        <pc:sldMkLst>
          <pc:docMk/>
          <pc:sldMk cId="167430046" sldId="314"/>
        </pc:sldMkLst>
      </pc:sldChg>
      <pc:sldChg chg="addSp modSp new mod ord">
        <pc:chgData name="Jan Harms" userId="640888e3bb68dafb" providerId="LiveId" clId="{D8105DAC-462E-4BF8-9223-9C71761D8B41}" dt="2022-01-19T20:38:04.100" v="1083" actId="20577"/>
        <pc:sldMkLst>
          <pc:docMk/>
          <pc:sldMk cId="2251510626" sldId="316"/>
        </pc:sldMkLst>
        <pc:spChg chg="add mod">
          <ac:chgData name="Jan Harms" userId="640888e3bb68dafb" providerId="LiveId" clId="{D8105DAC-462E-4BF8-9223-9C71761D8B41}" dt="2022-01-19T19:21:01.325" v="283" actId="20577"/>
          <ac:spMkLst>
            <pc:docMk/>
            <pc:sldMk cId="2251510626" sldId="316"/>
            <ac:spMk id="7" creationId="{1AE17D42-862F-4F47-8C74-40423A347593}"/>
          </ac:spMkLst>
        </pc:spChg>
        <pc:spChg chg="add mod">
          <ac:chgData name="Jan Harms" userId="640888e3bb68dafb" providerId="LiveId" clId="{D8105DAC-462E-4BF8-9223-9C71761D8B41}" dt="2022-01-19T19:29:39.098" v="314" actId="1076"/>
          <ac:spMkLst>
            <pc:docMk/>
            <pc:sldMk cId="2251510626" sldId="316"/>
            <ac:spMk id="10" creationId="{ACA60CA7-0DD6-4F4F-82D7-3DE8D20822A7}"/>
          </ac:spMkLst>
        </pc:spChg>
        <pc:spChg chg="add mod">
          <ac:chgData name="Jan Harms" userId="640888e3bb68dafb" providerId="LiveId" clId="{D8105DAC-462E-4BF8-9223-9C71761D8B41}" dt="2022-01-19T20:38:04.100" v="1083" actId="20577"/>
          <ac:spMkLst>
            <pc:docMk/>
            <pc:sldMk cId="2251510626" sldId="316"/>
            <ac:spMk id="11" creationId="{5CBB9FB8-1540-46C2-AE14-5688B455AC11}"/>
          </ac:spMkLst>
        </pc:spChg>
        <pc:picChg chg="add mod">
          <ac:chgData name="Jan Harms" userId="640888e3bb68dafb" providerId="LiveId" clId="{D8105DAC-462E-4BF8-9223-9C71761D8B41}" dt="2022-01-19T19:20:30.532" v="237" actId="1076"/>
          <ac:picMkLst>
            <pc:docMk/>
            <pc:sldMk cId="2251510626" sldId="316"/>
            <ac:picMk id="6" creationId="{4F145297-AB93-4876-B2BF-1AACB52DEFDF}"/>
          </ac:picMkLst>
        </pc:picChg>
        <pc:cxnChg chg="add mod">
          <ac:chgData name="Jan Harms" userId="640888e3bb68dafb" providerId="LiveId" clId="{D8105DAC-462E-4BF8-9223-9C71761D8B41}" dt="2022-01-19T19:22:12.150" v="297" actId="692"/>
          <ac:cxnSpMkLst>
            <pc:docMk/>
            <pc:sldMk cId="2251510626" sldId="316"/>
            <ac:cxnSpMk id="9" creationId="{8AE2B6A7-20CB-4A43-8CB6-93D2BDD93687}"/>
          </ac:cxnSpMkLst>
        </pc:cxnChg>
      </pc:sldChg>
    </pc:docChg>
  </pc:docChgLst>
  <pc:docChgLst>
    <pc:chgData name="Jan Harms" userId="640888e3bb68dafb" providerId="LiveId" clId="{D622A73B-DCBD-4038-B521-6346BE1A425B}"/>
    <pc:docChg chg="undo custSel addSld modSld sldOrd">
      <pc:chgData name="Jan Harms" userId="640888e3bb68dafb" providerId="LiveId" clId="{D622A73B-DCBD-4038-B521-6346BE1A425B}" dt="2021-10-27T09:01:16.621" v="2660" actId="113"/>
      <pc:docMkLst>
        <pc:docMk/>
      </pc:docMkLst>
      <pc:sldChg chg="ord">
        <pc:chgData name="Jan Harms" userId="640888e3bb68dafb" providerId="LiveId" clId="{D622A73B-DCBD-4038-B521-6346BE1A425B}" dt="2021-10-27T08:30:41.593" v="2617"/>
        <pc:sldMkLst>
          <pc:docMk/>
          <pc:sldMk cId="2706825671" sldId="277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932830561" sldId="278"/>
        </pc:sldMkLst>
      </pc:sldChg>
      <pc:sldChg chg="delSp modSp mod">
        <pc:chgData name="Jan Harms" userId="640888e3bb68dafb" providerId="LiveId" clId="{D622A73B-DCBD-4038-B521-6346BE1A425B}" dt="2021-10-27T09:01:16.621" v="2660" actId="113"/>
        <pc:sldMkLst>
          <pc:docMk/>
          <pc:sldMk cId="3506305775" sldId="280"/>
        </pc:sldMkLst>
        <pc:spChg chg="mod">
          <ac:chgData name="Jan Harms" userId="640888e3bb68dafb" providerId="LiveId" clId="{D622A73B-DCBD-4038-B521-6346BE1A425B}" dt="2021-10-27T09:00:49.079" v="2658" actId="1076"/>
          <ac:spMkLst>
            <pc:docMk/>
            <pc:sldMk cId="3506305775" sldId="280"/>
            <ac:spMk id="11" creationId="{5B592B60-7630-43C4-B596-811197BE303B}"/>
          </ac:spMkLst>
        </pc:spChg>
        <pc:spChg chg="del mod">
          <ac:chgData name="Jan Harms" userId="640888e3bb68dafb" providerId="LiveId" clId="{D622A73B-DCBD-4038-B521-6346BE1A425B}" dt="2021-10-27T09:00:28.827" v="2652" actId="478"/>
          <ac:spMkLst>
            <pc:docMk/>
            <pc:sldMk cId="3506305775" sldId="280"/>
            <ac:spMk id="15" creationId="{6C39CFEB-500B-47B2-A919-8F25328AEE84}"/>
          </ac:spMkLst>
        </pc:spChg>
        <pc:spChg chg="mod">
          <ac:chgData name="Jan Harms" userId="640888e3bb68dafb" providerId="LiveId" clId="{D622A73B-DCBD-4038-B521-6346BE1A425B}" dt="2021-10-27T09:01:16.621" v="2660" actId="113"/>
          <ac:spMkLst>
            <pc:docMk/>
            <pc:sldMk cId="3506305775" sldId="280"/>
            <ac:spMk id="16" creationId="{C653C4DE-C013-4D36-900D-EC4EA8D82713}"/>
          </ac:spMkLst>
        </pc:spChg>
        <pc:picChg chg="mod">
          <ac:chgData name="Jan Harms" userId="640888e3bb68dafb" providerId="LiveId" clId="{D622A73B-DCBD-4038-B521-6346BE1A425B}" dt="2021-10-27T09:01:04.960" v="2659" actId="208"/>
          <ac:picMkLst>
            <pc:docMk/>
            <pc:sldMk cId="3506305775" sldId="280"/>
            <ac:picMk id="13" creationId="{4B691DC9-0470-4CB5-83AB-8E620D141AAB}"/>
          </ac:picMkLst>
        </pc:picChg>
        <pc:picChg chg="mod">
          <ac:chgData name="Jan Harms" userId="640888e3bb68dafb" providerId="LiveId" clId="{D622A73B-DCBD-4038-B521-6346BE1A425B}" dt="2021-10-27T09:00:41.932" v="2656" actId="1076"/>
          <ac:picMkLst>
            <pc:docMk/>
            <pc:sldMk cId="3506305775" sldId="280"/>
            <ac:picMk id="35" creationId="{7EA2423D-9D4F-41CF-9218-409721D18C5C}"/>
          </ac:picMkLst>
        </pc:picChg>
      </pc:sldChg>
      <pc:sldChg chg="modSp mod">
        <pc:chgData name="Jan Harms" userId="640888e3bb68dafb" providerId="LiveId" clId="{D622A73B-DCBD-4038-B521-6346BE1A425B}" dt="2021-10-26T22:16:30.498" v="333" actId="1076"/>
        <pc:sldMkLst>
          <pc:docMk/>
          <pc:sldMk cId="3187127629" sldId="294"/>
        </pc:sldMkLst>
        <pc:spChg chg="mod">
          <ac:chgData name="Jan Harms" userId="640888e3bb68dafb" providerId="LiveId" clId="{D622A73B-DCBD-4038-B521-6346BE1A425B}" dt="2021-10-26T22:16:30.498" v="333" actId="1076"/>
          <ac:spMkLst>
            <pc:docMk/>
            <pc:sldMk cId="3187127629" sldId="294"/>
            <ac:spMk id="29" creationId="{3E668857-B670-48F1-8135-EC85D8C969BA}"/>
          </ac:spMkLst>
        </pc:spChg>
        <pc:picChg chg="mod">
          <ac:chgData name="Jan Harms" userId="640888e3bb68dafb" providerId="LiveId" clId="{D622A73B-DCBD-4038-B521-6346BE1A425B}" dt="2021-10-26T21:15:11.173" v="1" actId="1076"/>
          <ac:picMkLst>
            <pc:docMk/>
            <pc:sldMk cId="3187127629" sldId="294"/>
            <ac:picMk id="21" creationId="{6113040B-CEC9-4F42-8C91-D95F9F698D9C}"/>
          </ac:picMkLst>
        </pc:picChg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1934442514" sldId="296"/>
        </pc:sldMkLst>
      </pc:sldChg>
      <pc:sldChg chg="ord">
        <pc:chgData name="Jan Harms" userId="640888e3bb68dafb" providerId="LiveId" clId="{D622A73B-DCBD-4038-B521-6346BE1A425B}" dt="2021-10-27T08:30:41.593" v="2617"/>
        <pc:sldMkLst>
          <pc:docMk/>
          <pc:sldMk cId="2384126014" sldId="301"/>
        </pc:sldMkLst>
      </pc:sldChg>
      <pc:sldChg chg="delSp modSp mod">
        <pc:chgData name="Jan Harms" userId="640888e3bb68dafb" providerId="LiveId" clId="{D622A73B-DCBD-4038-B521-6346BE1A425B}" dt="2021-10-26T21:56:21.194" v="297" actId="478"/>
        <pc:sldMkLst>
          <pc:docMk/>
          <pc:sldMk cId="1511977381" sldId="302"/>
        </pc:sldMkLst>
        <pc:spChg chg="del">
          <ac:chgData name="Jan Harms" userId="640888e3bb68dafb" providerId="LiveId" clId="{D622A73B-DCBD-4038-B521-6346BE1A425B}" dt="2021-10-26T21:56:01.445" v="294" actId="478"/>
          <ac:spMkLst>
            <pc:docMk/>
            <pc:sldMk cId="1511977381" sldId="302"/>
            <ac:spMk id="11" creationId="{F3B067D3-586C-4FA9-BD4E-CA1C2358A993}"/>
          </ac:spMkLst>
        </pc:spChg>
        <pc:spChg chg="del">
          <ac:chgData name="Jan Harms" userId="640888e3bb68dafb" providerId="LiveId" clId="{D622A73B-DCBD-4038-B521-6346BE1A425B}" dt="2021-10-26T21:56:09.133" v="295" actId="478"/>
          <ac:spMkLst>
            <pc:docMk/>
            <pc:sldMk cId="1511977381" sldId="302"/>
            <ac:spMk id="12" creationId="{5DC27814-FF38-4AE1-A844-9B5C8B2A9CD7}"/>
          </ac:spMkLst>
        </pc:spChg>
        <pc:spChg chg="del mod">
          <ac:chgData name="Jan Harms" userId="640888e3bb68dafb" providerId="LiveId" clId="{D622A73B-DCBD-4038-B521-6346BE1A425B}" dt="2021-10-26T21:56:21.194" v="297" actId="478"/>
          <ac:spMkLst>
            <pc:docMk/>
            <pc:sldMk cId="1511977381" sldId="302"/>
            <ac:spMk id="13" creationId="{D8ABF871-D568-4F59-8B1E-B0320B0DE4AD}"/>
          </ac:spMkLst>
        </pc:spChg>
      </pc:sldChg>
      <pc:sldChg chg="modSp mod">
        <pc:chgData name="Jan Harms" userId="640888e3bb68dafb" providerId="LiveId" clId="{D622A73B-DCBD-4038-B521-6346BE1A425B}" dt="2021-10-27T08:32:08.148" v="2619" actId="20577"/>
        <pc:sldMkLst>
          <pc:docMk/>
          <pc:sldMk cId="385780821" sldId="303"/>
        </pc:sldMkLst>
        <pc:spChg chg="mod">
          <ac:chgData name="Jan Harms" userId="640888e3bb68dafb" providerId="LiveId" clId="{D622A73B-DCBD-4038-B521-6346BE1A425B}" dt="2021-10-27T07:44:55.415" v="1305" actId="20577"/>
          <ac:spMkLst>
            <pc:docMk/>
            <pc:sldMk cId="385780821" sldId="303"/>
            <ac:spMk id="6" creationId="{EBFC0886-9007-4D1D-98ED-38BDFA673E92}"/>
          </ac:spMkLst>
        </pc:spChg>
        <pc:graphicFrameChg chg="mod modGraphic">
          <ac:chgData name="Jan Harms" userId="640888e3bb68dafb" providerId="LiveId" clId="{D622A73B-DCBD-4038-B521-6346BE1A425B}" dt="2021-10-27T08:32:08.148" v="2619" actId="20577"/>
          <ac:graphicFrameMkLst>
            <pc:docMk/>
            <pc:sldMk cId="385780821" sldId="303"/>
            <ac:graphicFrameMk id="8" creationId="{82FA9F7A-13F0-4B2D-A605-E3CF54F6DBEA}"/>
          </ac:graphicFrameMkLst>
        </pc:graphicFrameChg>
      </pc:sldChg>
      <pc:sldChg chg="addSp delSp modSp new mod">
        <pc:chgData name="Jan Harms" userId="640888e3bb68dafb" providerId="LiveId" clId="{D622A73B-DCBD-4038-B521-6346BE1A425B}" dt="2021-10-27T08:26:22.702" v="2428" actId="20577"/>
        <pc:sldMkLst>
          <pc:docMk/>
          <pc:sldMk cId="3907469646" sldId="304"/>
        </pc:sldMkLst>
        <pc:spChg chg="del mod">
          <ac:chgData name="Jan Harms" userId="640888e3bb68dafb" providerId="LiveId" clId="{D622A73B-DCBD-4038-B521-6346BE1A425B}" dt="2021-10-26T21:39:54.356" v="276" actId="478"/>
          <ac:spMkLst>
            <pc:docMk/>
            <pc:sldMk cId="3907469646" sldId="304"/>
            <ac:spMk id="2" creationId="{B1B3309B-5F73-44B5-AD00-D5D89B58360E}"/>
          </ac:spMkLst>
        </pc:spChg>
        <pc:spChg chg="add del mod">
          <ac:chgData name="Jan Harms" userId="640888e3bb68dafb" providerId="LiveId" clId="{D622A73B-DCBD-4038-B521-6346BE1A425B}" dt="2021-10-26T21:40:07.148" v="280" actId="478"/>
          <ac:spMkLst>
            <pc:docMk/>
            <pc:sldMk cId="3907469646" sldId="304"/>
            <ac:spMk id="9" creationId="{930C92E0-E6E8-4542-AD03-6823B620AFF2}"/>
          </ac:spMkLst>
        </pc:spChg>
        <pc:spChg chg="add mod">
          <ac:chgData name="Jan Harms" userId="640888e3bb68dafb" providerId="LiveId" clId="{D622A73B-DCBD-4038-B521-6346BE1A425B}" dt="2021-10-27T07:55:25.023" v="2416" actId="14100"/>
          <ac:spMkLst>
            <pc:docMk/>
            <pc:sldMk cId="3907469646" sldId="304"/>
            <ac:spMk id="10" creationId="{5F14FE0C-8F3B-458C-9B74-39E79B9A5B0F}"/>
          </ac:spMkLst>
        </pc:spChg>
        <pc:spChg chg="add mod">
          <ac:chgData name="Jan Harms" userId="640888e3bb68dafb" providerId="LiveId" clId="{D622A73B-DCBD-4038-B521-6346BE1A425B}" dt="2021-10-26T22:34:38.093" v="706" actId="1076"/>
          <ac:spMkLst>
            <pc:docMk/>
            <pc:sldMk cId="3907469646" sldId="304"/>
            <ac:spMk id="13" creationId="{E2EB14D9-7388-4863-B746-11F7F6CC4282}"/>
          </ac:spMkLst>
        </pc:spChg>
        <pc:spChg chg="add mod">
          <ac:chgData name="Jan Harms" userId="640888e3bb68dafb" providerId="LiveId" clId="{D622A73B-DCBD-4038-B521-6346BE1A425B}" dt="2021-10-27T08:26:22.702" v="2428" actId="20577"/>
          <ac:spMkLst>
            <pc:docMk/>
            <pc:sldMk cId="3907469646" sldId="304"/>
            <ac:spMk id="14" creationId="{EBA68FA1-C484-4B39-8FD5-606D5525F917}"/>
          </ac:spMkLst>
        </pc:spChg>
        <pc:picChg chg="add mod">
          <ac:chgData name="Jan Harms" userId="640888e3bb68dafb" providerId="LiveId" clId="{D622A73B-DCBD-4038-B521-6346BE1A425B}" dt="2021-10-26T21:54:12.571" v="293" actId="1076"/>
          <ac:picMkLst>
            <pc:docMk/>
            <pc:sldMk cId="3907469646" sldId="304"/>
            <ac:picMk id="7" creationId="{DA1257CF-B8E5-4CDD-8B2B-B96F51D6EF5A}"/>
          </ac:picMkLst>
        </pc:picChg>
        <pc:picChg chg="add mod">
          <ac:chgData name="Jan Harms" userId="640888e3bb68dafb" providerId="LiveId" clId="{D622A73B-DCBD-4038-B521-6346BE1A425B}" dt="2021-10-26T21:54:08.859" v="292" actId="1076"/>
          <ac:picMkLst>
            <pc:docMk/>
            <pc:sldMk cId="3907469646" sldId="304"/>
            <ac:picMk id="12" creationId="{7C9FC197-ED65-4131-9C26-1280F164343D}"/>
          </ac:picMkLst>
        </pc:picChg>
      </pc:sldChg>
      <pc:sldChg chg="addSp modSp new mod">
        <pc:chgData name="Jan Harms" userId="640888e3bb68dafb" providerId="LiveId" clId="{D622A73B-DCBD-4038-B521-6346BE1A425B}" dt="2021-10-27T08:27:49.380" v="2615" actId="1076"/>
        <pc:sldMkLst>
          <pc:docMk/>
          <pc:sldMk cId="2095414650" sldId="305"/>
        </pc:sldMkLst>
        <pc:spChg chg="add mod">
          <ac:chgData name="Jan Harms" userId="640888e3bb68dafb" providerId="LiveId" clId="{D622A73B-DCBD-4038-B521-6346BE1A425B}" dt="2021-10-27T07:55:27.100" v="2417" actId="14100"/>
          <ac:spMkLst>
            <pc:docMk/>
            <pc:sldMk cId="2095414650" sldId="305"/>
            <ac:spMk id="6" creationId="{1A682F1E-C71A-49A6-95DE-D27ADFCD4C13}"/>
          </ac:spMkLst>
        </pc:spChg>
        <pc:spChg chg="add mod">
          <ac:chgData name="Jan Harms" userId="640888e3bb68dafb" providerId="LiveId" clId="{D622A73B-DCBD-4038-B521-6346BE1A425B}" dt="2021-10-27T08:27:49.380" v="2615" actId="1076"/>
          <ac:spMkLst>
            <pc:docMk/>
            <pc:sldMk cId="2095414650" sldId="305"/>
            <ac:spMk id="7" creationId="{737DAF6B-44CE-4E9D-B6DC-C20944FC368A}"/>
          </ac:spMkLst>
        </pc:spChg>
        <pc:spChg chg="add mod">
          <ac:chgData name="Jan Harms" userId="640888e3bb68dafb" providerId="LiveId" clId="{D622A73B-DCBD-4038-B521-6346BE1A425B}" dt="2021-10-26T22:33:50.936" v="665" actId="1076"/>
          <ac:spMkLst>
            <pc:docMk/>
            <pc:sldMk cId="2095414650" sldId="305"/>
            <ac:spMk id="8" creationId="{E0618C45-D1E8-4C8B-89D2-E4347D3BF6BB}"/>
          </ac:spMkLst>
        </pc:spChg>
        <pc:picChg chg="add mod">
          <ac:chgData name="Jan Harms" userId="640888e3bb68dafb" providerId="LiveId" clId="{D622A73B-DCBD-4038-B521-6346BE1A425B}" dt="2021-10-26T22:33:47" v="664" actId="1076"/>
          <ac:picMkLst>
            <pc:docMk/>
            <pc:sldMk cId="2095414650" sldId="305"/>
            <ac:picMk id="1026" creationId="{1955ED23-2E7A-4011-9E43-E81B6F0E3C80}"/>
          </ac:picMkLst>
        </pc:picChg>
      </pc:sldChg>
    </pc:docChg>
  </pc:docChgLst>
  <pc:docChgLst>
    <pc:chgData name="Jan Harms" userId="640888e3bb68dafb" providerId="LiveId" clId="{9EE0615E-57F4-4004-8C07-2199054E3F73}"/>
    <pc:docChg chg="undo custSel addSld delSld modSld sldOrd modMainMaster">
      <pc:chgData name="Jan Harms" userId="640888e3bb68dafb" providerId="LiveId" clId="{9EE0615E-57F4-4004-8C07-2199054E3F73}" dt="2020-11-26T22:53:11.690" v="7676" actId="478"/>
      <pc:docMkLst>
        <pc:docMk/>
      </pc:docMkLst>
      <pc:sldChg chg="del">
        <pc:chgData name="Jan Harms" userId="640888e3bb68dafb" providerId="LiveId" clId="{9EE0615E-57F4-4004-8C07-2199054E3F73}" dt="2020-11-25T20:14:25.069" v="487" actId="47"/>
        <pc:sldMkLst>
          <pc:docMk/>
          <pc:sldMk cId="3064543965" sldId="261"/>
        </pc:sldMkLst>
      </pc:sldChg>
      <pc:sldChg chg="addSp delSp modSp add mod ord">
        <pc:chgData name="Jan Harms" userId="640888e3bb68dafb" providerId="LiveId" clId="{9EE0615E-57F4-4004-8C07-2199054E3F73}" dt="2020-11-26T09:26:48.651" v="7657" actId="20577"/>
        <pc:sldMkLst>
          <pc:docMk/>
          <pc:sldMk cId="3828140017" sldId="261"/>
        </pc:sldMkLst>
        <pc:spChg chg="del">
          <ac:chgData name="Jan Harms" userId="640888e3bb68dafb" providerId="LiveId" clId="{9EE0615E-57F4-4004-8C07-2199054E3F73}" dt="2020-11-25T20:35:50.387" v="978" actId="478"/>
          <ac:spMkLst>
            <pc:docMk/>
            <pc:sldMk cId="3828140017" sldId="261"/>
            <ac:spMk id="2" creationId="{88619391-9743-45FA-B32A-CB857135D13C}"/>
          </ac:spMkLst>
        </pc:spChg>
        <pc:spChg chg="del mod">
          <ac:chgData name="Jan Harms" userId="640888e3bb68dafb" providerId="LiveId" clId="{9EE0615E-57F4-4004-8C07-2199054E3F73}" dt="2020-11-25T20:53:33.418" v="2198" actId="478"/>
          <ac:spMkLst>
            <pc:docMk/>
            <pc:sldMk cId="3828140017" sldId="261"/>
            <ac:spMk id="3" creationId="{EBCCEFF0-634E-46D4-96BE-13812C3277C0}"/>
          </ac:spMkLst>
        </pc:spChg>
        <pc:spChg chg="del mod">
          <ac:chgData name="Jan Harms" userId="640888e3bb68dafb" providerId="LiveId" clId="{9EE0615E-57F4-4004-8C07-2199054E3F73}" dt="2020-11-25T20:47:10.562" v="1844" actId="478"/>
          <ac:spMkLst>
            <pc:docMk/>
            <pc:sldMk cId="3828140017" sldId="261"/>
            <ac:spMk id="4" creationId="{C65388F9-6BAB-4938-A0B4-FA3C502FFECA}"/>
          </ac:spMkLst>
        </pc:spChg>
        <pc:spChg chg="del mod">
          <ac:chgData name="Jan Harms" userId="640888e3bb68dafb" providerId="LiveId" clId="{9EE0615E-57F4-4004-8C07-2199054E3F73}" dt="2020-11-25T20:40:34.629" v="1406" actId="478"/>
          <ac:spMkLst>
            <pc:docMk/>
            <pc:sldMk cId="3828140017" sldId="261"/>
            <ac:spMk id="5" creationId="{161F5110-9D3A-4E02-B161-75661A98B71E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6" creationId="{B068D564-4F15-4DCD-8890-9FB40334ACF3}"/>
          </ac:spMkLst>
        </pc:spChg>
        <pc:spChg chg="del mod">
          <ac:chgData name="Jan Harms" userId="640888e3bb68dafb" providerId="LiveId" clId="{9EE0615E-57F4-4004-8C07-2199054E3F73}" dt="2020-11-25T20:40:30.545" v="1405" actId="478"/>
          <ac:spMkLst>
            <pc:docMk/>
            <pc:sldMk cId="3828140017" sldId="261"/>
            <ac:spMk id="7" creationId="{791405D0-A2D3-4448-94EC-B96D89922EE8}"/>
          </ac:spMkLst>
        </pc:spChg>
        <pc:spChg chg="del mod">
          <ac:chgData name="Jan Harms" userId="640888e3bb68dafb" providerId="LiveId" clId="{9EE0615E-57F4-4004-8C07-2199054E3F73}" dt="2020-11-25T20:40:38.584" v="1407" actId="478"/>
          <ac:spMkLst>
            <pc:docMk/>
            <pc:sldMk cId="3828140017" sldId="261"/>
            <ac:spMk id="8" creationId="{42E15801-43B3-4184-AEFB-2671C737E1CE}"/>
          </ac:spMkLst>
        </pc:spChg>
        <pc:spChg chg="add del">
          <ac:chgData name="Jan Harms" userId="640888e3bb68dafb" providerId="LiveId" clId="{9EE0615E-57F4-4004-8C07-2199054E3F73}" dt="2020-11-26T07:28:27.763" v="6667" actId="22"/>
          <ac:spMkLst>
            <pc:docMk/>
            <pc:sldMk cId="3828140017" sldId="261"/>
            <ac:spMk id="8" creationId="{F5F63300-AAF1-4EE8-ABAF-DD045130B0B2}"/>
          </ac:spMkLst>
        </pc:spChg>
        <pc:spChg chg="mod">
          <ac:chgData name="Jan Harms" userId="640888e3bb68dafb" providerId="LiveId" clId="{9EE0615E-57F4-4004-8C07-2199054E3F73}" dt="2020-11-25T21:43:44.384" v="3457" actId="1582"/>
          <ac:spMkLst>
            <pc:docMk/>
            <pc:sldMk cId="3828140017" sldId="261"/>
            <ac:spMk id="9" creationId="{A52F1690-D335-49A9-9638-5C17CB319F08}"/>
          </ac:spMkLst>
        </pc:spChg>
        <pc:spChg chg="del mod">
          <ac:chgData name="Jan Harms" userId="640888e3bb68dafb" providerId="LiveId" clId="{9EE0615E-57F4-4004-8C07-2199054E3F73}" dt="2020-11-25T20:47:13.398" v="1845" actId="478"/>
          <ac:spMkLst>
            <pc:docMk/>
            <pc:sldMk cId="3828140017" sldId="261"/>
            <ac:spMk id="10" creationId="{483C101A-D427-400D-BD55-7EE4F447C9A5}"/>
          </ac:spMkLst>
        </pc:spChg>
        <pc:spChg chg="del">
          <ac:chgData name="Jan Harms" userId="640888e3bb68dafb" providerId="LiveId" clId="{9EE0615E-57F4-4004-8C07-2199054E3F73}" dt="2020-11-25T20:35:59.554" v="980" actId="478"/>
          <ac:spMkLst>
            <pc:docMk/>
            <pc:sldMk cId="3828140017" sldId="261"/>
            <ac:spMk id="11" creationId="{7FB69A4C-B66A-4532-ADBA-1D18895EBE5D}"/>
          </ac:spMkLst>
        </pc:spChg>
        <pc:spChg chg="add del mod">
          <ac:chgData name="Jan Harms" userId="640888e3bb68dafb" providerId="LiveId" clId="{9EE0615E-57F4-4004-8C07-2199054E3F73}" dt="2020-11-25T20:35:53.894" v="979" actId="478"/>
          <ac:spMkLst>
            <pc:docMk/>
            <pc:sldMk cId="3828140017" sldId="261"/>
            <ac:spMk id="13" creationId="{3B52BBA2-816A-49D1-B3BF-A19949D3AE5D}"/>
          </ac:spMkLst>
        </pc:spChg>
        <pc:spChg chg="add mod">
          <ac:chgData name="Jan Harms" userId="640888e3bb68dafb" providerId="LiveId" clId="{9EE0615E-57F4-4004-8C07-2199054E3F73}" dt="2020-11-25T20:47:03.226" v="1842" actId="20577"/>
          <ac:spMkLst>
            <pc:docMk/>
            <pc:sldMk cId="3828140017" sldId="261"/>
            <ac:spMk id="14" creationId="{0677344D-6EEB-4F93-8909-0EF79D085D12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5" creationId="{4664F1CB-C460-4807-905A-FAC1B6D3EA74}"/>
          </ac:spMkLst>
        </pc:spChg>
        <pc:spChg chg="add mod">
          <ac:chgData name="Jan Harms" userId="640888e3bb68dafb" providerId="LiveId" clId="{9EE0615E-57F4-4004-8C07-2199054E3F73}" dt="2020-11-25T22:38:39.828" v="4995"/>
          <ac:spMkLst>
            <pc:docMk/>
            <pc:sldMk cId="3828140017" sldId="261"/>
            <ac:spMk id="16" creationId="{4DFACE7B-526B-4F72-8417-4C7C386DCE7E}"/>
          </ac:spMkLst>
        </pc:spChg>
        <pc:spChg chg="add mod">
          <ac:chgData name="Jan Harms" userId="640888e3bb68dafb" providerId="LiveId" clId="{9EE0615E-57F4-4004-8C07-2199054E3F73}" dt="2020-11-26T09:26:48.651" v="7657" actId="20577"/>
          <ac:spMkLst>
            <pc:docMk/>
            <pc:sldMk cId="3828140017" sldId="261"/>
            <ac:spMk id="17" creationId="{B5F59E53-F06C-4AAD-8C38-5992AE249D23}"/>
          </ac:spMkLst>
        </pc:spChg>
      </pc:sldChg>
      <pc:sldChg chg="addSp delSp modSp mod">
        <pc:chgData name="Jan Harms" userId="640888e3bb68dafb" providerId="LiveId" clId="{9EE0615E-57F4-4004-8C07-2199054E3F73}" dt="2020-11-26T09:26:07.255" v="7634" actId="20577"/>
        <pc:sldMkLst>
          <pc:docMk/>
          <pc:sldMk cId="2805680052" sldId="262"/>
        </pc:sldMkLst>
        <pc:spChg chg="mod">
          <ac:chgData name="Jan Harms" userId="640888e3bb68dafb" providerId="LiveId" clId="{9EE0615E-57F4-4004-8C07-2199054E3F73}" dt="2020-11-25T19:23:36.347" v="47" actId="113"/>
          <ac:spMkLst>
            <pc:docMk/>
            <pc:sldMk cId="2805680052" sldId="262"/>
            <ac:spMk id="2" creationId="{3A90B5F9-F470-4E6F-9760-F9646BBB6BC4}"/>
          </ac:spMkLst>
        </pc:spChg>
        <pc:spChg chg="del mod">
          <ac:chgData name="Jan Harms" userId="640888e3bb68dafb" providerId="LiveId" clId="{9EE0615E-57F4-4004-8C07-2199054E3F73}" dt="2020-11-25T19:40:55.409" v="53" actId="478"/>
          <ac:spMkLst>
            <pc:docMk/>
            <pc:sldMk cId="2805680052" sldId="26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07.255" v="7634" actId="20577"/>
          <ac:spMkLst>
            <pc:docMk/>
            <pc:sldMk cId="2805680052" sldId="262"/>
            <ac:spMk id="6" creationId="{FEC97F37-E60D-4ED7-B7C1-E5B6951D180B}"/>
          </ac:spMkLst>
        </pc:spChg>
        <pc:spChg chg="del mod">
          <ac:chgData name="Jan Harms" userId="640888e3bb68dafb" providerId="LiveId" clId="{9EE0615E-57F4-4004-8C07-2199054E3F73}" dt="2020-11-25T19:40:58.870" v="54" actId="478"/>
          <ac:spMkLst>
            <pc:docMk/>
            <pc:sldMk cId="2805680052" sldId="262"/>
            <ac:spMk id="8" creationId="{66AB8ECC-5FC5-45FE-801A-5D5403EEA40F}"/>
          </ac:spMkLst>
        </pc:spChg>
        <pc:spChg chg="mod">
          <ac:chgData name="Jan Harms" userId="640888e3bb68dafb" providerId="LiveId" clId="{9EE0615E-57F4-4004-8C07-2199054E3F73}" dt="2020-11-25T19:59:23.923" v="366" actId="1076"/>
          <ac:spMkLst>
            <pc:docMk/>
            <pc:sldMk cId="2805680052" sldId="262"/>
            <ac:spMk id="11" creationId="{34F1F2C7-8B51-4490-AD20-532665DD596F}"/>
          </ac:spMkLst>
        </pc:spChg>
        <pc:spChg chg="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21:08:37.191" v="2553" actId="207"/>
          <ac:spMkLst>
            <pc:docMk/>
            <pc:sldMk cId="2805680052" sldId="262"/>
            <ac:spMk id="14" creationId="{47C6EA35-4E2C-4E36-A90C-98D8015DE3BF}"/>
          </ac:spMkLst>
        </pc:spChg>
        <pc:spChg chg="add mod">
          <ac:chgData name="Jan Harms" userId="640888e3bb68dafb" providerId="LiveId" clId="{9EE0615E-57F4-4004-8C07-2199054E3F73}" dt="2020-11-25T19:46:53.287" v="207" actId="14100"/>
          <ac:spMkLst>
            <pc:docMk/>
            <pc:sldMk cId="2805680052" sldId="262"/>
            <ac:spMk id="16" creationId="{937E008F-1893-4DC2-9AC6-DDBF262DB91C}"/>
          </ac:spMkLst>
        </pc:spChg>
        <pc:spChg chg="del mod">
          <ac:chgData name="Jan Harms" userId="640888e3bb68dafb" providerId="LiveId" clId="{9EE0615E-57F4-4004-8C07-2199054E3F73}" dt="2020-11-25T19:45:05.553" v="176" actId="21"/>
          <ac:spMkLst>
            <pc:docMk/>
            <pc:sldMk cId="2805680052" sldId="26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40:52.547" v="52" actId="478"/>
          <ac:picMkLst>
            <pc:docMk/>
            <pc:sldMk cId="2805680052" sldId="262"/>
            <ac:picMk id="7" creationId="{41A09E5E-ED11-4EC6-B3ED-1360B03E34C2}"/>
          </ac:picMkLst>
        </pc:picChg>
        <pc:picChg chg="mod">
          <ac:chgData name="Jan Harms" userId="640888e3bb68dafb" providerId="LiveId" clId="{9EE0615E-57F4-4004-8C07-2199054E3F73}" dt="2020-11-25T19:46:25.761" v="188" actId="1076"/>
          <ac:picMkLst>
            <pc:docMk/>
            <pc:sldMk cId="2805680052" sldId="262"/>
            <ac:picMk id="10" creationId="{222952C7-A16F-4A9E-BACC-4B4A906F446A}"/>
          </ac:picMkLst>
        </pc:picChg>
        <pc:picChg chg="add del mod">
          <ac:chgData name="Jan Harms" userId="640888e3bb68dafb" providerId="LiveId" clId="{9EE0615E-57F4-4004-8C07-2199054E3F73}" dt="2020-11-25T19:44:03.630" v="126" actId="478"/>
          <ac:picMkLst>
            <pc:docMk/>
            <pc:sldMk cId="2805680052" sldId="262"/>
            <ac:picMk id="13" creationId="{C3883ABA-5338-4861-AB0B-66A1B16ECB24}"/>
          </ac:picMkLst>
        </pc:picChg>
        <pc:picChg chg="add mod">
          <ac:chgData name="Jan Harms" userId="640888e3bb68dafb" providerId="LiveId" clId="{9EE0615E-57F4-4004-8C07-2199054E3F73}" dt="2020-11-25T19:46:29.776" v="189" actId="1076"/>
          <ac:picMkLst>
            <pc:docMk/>
            <pc:sldMk cId="2805680052" sldId="262"/>
            <ac:picMk id="1026" creationId="{C5BF5F65-776E-4F6F-A36B-F74E1A92CCEE}"/>
          </ac:picMkLst>
        </pc:picChg>
      </pc:sldChg>
      <pc:sldChg chg="del">
        <pc:chgData name="Jan Harms" userId="640888e3bb68dafb" providerId="LiveId" clId="{9EE0615E-57F4-4004-8C07-2199054E3F73}" dt="2020-11-25T20:20:15.163" v="669" actId="47"/>
        <pc:sldMkLst>
          <pc:docMk/>
          <pc:sldMk cId="3980970408" sldId="263"/>
        </pc:sldMkLst>
      </pc:sldChg>
      <pc:sldChg chg="del">
        <pc:chgData name="Jan Harms" userId="640888e3bb68dafb" providerId="LiveId" clId="{9EE0615E-57F4-4004-8C07-2199054E3F73}" dt="2020-11-25T20:15:20.025" v="518" actId="47"/>
        <pc:sldMkLst>
          <pc:docMk/>
          <pc:sldMk cId="2412764739" sldId="264"/>
        </pc:sldMkLst>
      </pc:sldChg>
      <pc:sldChg chg="del">
        <pc:chgData name="Jan Harms" userId="640888e3bb68dafb" providerId="LiveId" clId="{9EE0615E-57F4-4004-8C07-2199054E3F73}" dt="2020-11-25T20:15:47.873" v="541" actId="47"/>
        <pc:sldMkLst>
          <pc:docMk/>
          <pc:sldMk cId="308599713" sldId="265"/>
        </pc:sldMkLst>
      </pc:sldChg>
      <pc:sldChg chg="addSp delSp modSp add mod">
        <pc:chgData name="Jan Harms" userId="640888e3bb68dafb" providerId="LiveId" clId="{9EE0615E-57F4-4004-8C07-2199054E3F73}" dt="2020-11-26T09:27:07.821" v="7665" actId="20577"/>
        <pc:sldMkLst>
          <pc:docMk/>
          <pc:sldMk cId="3400975212" sldId="267"/>
        </pc:sldMkLst>
        <pc:spChg chg="del">
          <ac:chgData name="Jan Harms" userId="640888e3bb68dafb" providerId="LiveId" clId="{9EE0615E-57F4-4004-8C07-2199054E3F73}" dt="2020-11-25T20:21:33.963" v="674" actId="478"/>
          <ac:spMkLst>
            <pc:docMk/>
            <pc:sldMk cId="3400975212" sldId="267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3" creationId="{BFD1EC87-D06D-4CF2-AFEB-8210D8D75CFC}"/>
          </ac:spMkLst>
        </pc:spChg>
        <pc:spChg chg="mod">
          <ac:chgData name="Jan Harms" userId="640888e3bb68dafb" providerId="LiveId" clId="{9EE0615E-57F4-4004-8C07-2199054E3F73}" dt="2020-11-25T22:35:00.783" v="4847" actId="20577"/>
          <ac:spMkLst>
            <pc:docMk/>
            <pc:sldMk cId="3400975212" sldId="267"/>
            <ac:spMk id="6" creationId="{3C414DB1-28E0-405F-8233-D574F63D2D87}"/>
          </ac:spMkLst>
        </pc:spChg>
        <pc:spChg chg="mod">
          <ac:chgData name="Jan Harms" userId="640888e3bb68dafb" providerId="LiveId" clId="{9EE0615E-57F4-4004-8C07-2199054E3F73}" dt="2020-11-25T20:28:57.887" v="897" actId="1076"/>
          <ac:spMkLst>
            <pc:docMk/>
            <pc:sldMk cId="3400975212" sldId="267"/>
            <ac:spMk id="7" creationId="{84370E2B-4601-40A5-8379-D1A90567CCE2}"/>
          </ac:spMkLst>
        </pc:spChg>
        <pc:spChg chg="add del mod">
          <ac:chgData name="Jan Harms" userId="640888e3bb68dafb" providerId="LiveId" clId="{9EE0615E-57F4-4004-8C07-2199054E3F73}" dt="2020-11-25T20:21:36.162" v="677" actId="478"/>
          <ac:spMkLst>
            <pc:docMk/>
            <pc:sldMk cId="3400975212" sldId="267"/>
            <ac:spMk id="8" creationId="{62101DF1-D8C5-46B5-93A6-5B21FA5EA094}"/>
          </ac:spMkLst>
        </pc:spChg>
        <pc:spChg chg="add mod">
          <ac:chgData name="Jan Harms" userId="640888e3bb68dafb" providerId="LiveId" clId="{9EE0615E-57F4-4004-8C07-2199054E3F73}" dt="2020-11-25T20:21:49.029" v="703" actId="20577"/>
          <ac:spMkLst>
            <pc:docMk/>
            <pc:sldMk cId="3400975212" sldId="267"/>
            <ac:spMk id="9" creationId="{D9EF5360-0118-449E-B69B-F2BD8AF36F9D}"/>
          </ac:spMkLst>
        </pc:spChg>
        <pc:spChg chg="add mod">
          <ac:chgData name="Jan Harms" userId="640888e3bb68dafb" providerId="LiveId" clId="{9EE0615E-57F4-4004-8C07-2199054E3F73}" dt="2020-11-26T08:27:11.461" v="7410" actId="20577"/>
          <ac:spMkLst>
            <pc:docMk/>
            <pc:sldMk cId="3400975212" sldId="267"/>
            <ac:spMk id="10" creationId="{4AC92FD3-E908-4BA1-AC63-E824D07371F9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3" creationId="{F2AC9518-364C-49E3-87DC-A9A82D99A9CE}"/>
          </ac:spMkLst>
        </pc:spChg>
        <pc:spChg chg="add mod">
          <ac:chgData name="Jan Harms" userId="640888e3bb68dafb" providerId="LiveId" clId="{9EE0615E-57F4-4004-8C07-2199054E3F73}" dt="2020-11-25T20:29:05.819" v="898"/>
          <ac:spMkLst>
            <pc:docMk/>
            <pc:sldMk cId="3400975212" sldId="267"/>
            <ac:spMk id="14" creationId="{90E9AE1D-BFCC-4D23-9A90-9D53C2044F7A}"/>
          </ac:spMkLst>
        </pc:spChg>
        <pc:spChg chg="add mod">
          <ac:chgData name="Jan Harms" userId="640888e3bb68dafb" providerId="LiveId" clId="{9EE0615E-57F4-4004-8C07-2199054E3F73}" dt="2020-11-26T09:27:07.821" v="7665" actId="20577"/>
          <ac:spMkLst>
            <pc:docMk/>
            <pc:sldMk cId="3400975212" sldId="267"/>
            <ac:spMk id="15" creationId="{A3F88543-D1D0-4BFC-9ABE-0380FC151515}"/>
          </ac:spMkLst>
        </pc:spChg>
        <pc:picChg chg="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5" creationId="{2CEF2D5B-7229-4330-AC41-3228C8785266}"/>
          </ac:picMkLst>
        </pc:picChg>
        <pc:picChg chg="add mod">
          <ac:chgData name="Jan Harms" userId="640888e3bb68dafb" providerId="LiveId" clId="{9EE0615E-57F4-4004-8C07-2199054E3F73}" dt="2020-11-25T20:28:57.887" v="897" actId="1076"/>
          <ac:picMkLst>
            <pc:docMk/>
            <pc:sldMk cId="3400975212" sldId="267"/>
            <ac:picMk id="12" creationId="{5F4AFB88-6355-4369-870E-16EA29AF5FE9}"/>
          </ac:picMkLst>
        </pc:picChg>
      </pc:sldChg>
      <pc:sldChg chg="addSp delSp modSp mod">
        <pc:chgData name="Jan Harms" userId="640888e3bb68dafb" providerId="LiveId" clId="{9EE0615E-57F4-4004-8C07-2199054E3F73}" dt="2020-11-26T09:06:22.846" v="7631" actId="1076"/>
        <pc:sldMkLst>
          <pc:docMk/>
          <pc:sldMk cId="831844173" sldId="268"/>
        </pc:sldMkLst>
        <pc:spChg chg="mod">
          <ac:chgData name="Jan Harms" userId="640888e3bb68dafb" providerId="LiveId" clId="{9EE0615E-57F4-4004-8C07-2199054E3F73}" dt="2020-11-25T19:57:29.141" v="304" actId="107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9EE0615E-57F4-4004-8C07-2199054E3F73}" dt="2020-11-25T19:57:37.498" v="307" actId="1076"/>
          <ac:spMkLst>
            <pc:docMk/>
            <pc:sldMk cId="831844173" sldId="268"/>
            <ac:spMk id="3" creationId="{4B037E5A-5C8C-493D-BBBC-C6FA97316DF0}"/>
          </ac:spMkLst>
        </pc:spChg>
        <pc:spChg chg="del">
          <ac:chgData name="Jan Harms" userId="640888e3bb68dafb" providerId="LiveId" clId="{9EE0615E-57F4-4004-8C07-2199054E3F73}" dt="2020-11-25T19:58:37.023" v="315" actId="478"/>
          <ac:spMkLst>
            <pc:docMk/>
            <pc:sldMk cId="831844173" sldId="268"/>
            <ac:spMk id="5" creationId="{5FABFEBA-D64E-4269-A94A-606105AD0790}"/>
          </ac:spMkLst>
        </pc:spChg>
        <pc:spChg chg="del mod">
          <ac:chgData name="Jan Harms" userId="640888e3bb68dafb" providerId="LiveId" clId="{9EE0615E-57F4-4004-8C07-2199054E3F73}" dt="2020-11-25T19:58:39.602" v="316" actId="478"/>
          <ac:spMkLst>
            <pc:docMk/>
            <pc:sldMk cId="831844173" sldId="268"/>
            <ac:spMk id="6" creationId="{2659A090-3FAD-4908-808A-BF65F3774233}"/>
          </ac:spMkLst>
        </pc:spChg>
        <pc:spChg chg="add mod">
          <ac:chgData name="Jan Harms" userId="640888e3bb68dafb" providerId="LiveId" clId="{9EE0615E-57F4-4004-8C07-2199054E3F73}" dt="2020-11-26T09:06:22.846" v="7631" actId="1076"/>
          <ac:spMkLst>
            <pc:docMk/>
            <pc:sldMk cId="831844173" sldId="268"/>
            <ac:spMk id="9" creationId="{3094B410-664A-401D-956E-3330BFD064AD}"/>
          </ac:spMkLst>
        </pc:spChg>
        <pc:picChg chg="add del mod">
          <ac:chgData name="Jan Harms" userId="640888e3bb68dafb" providerId="LiveId" clId="{9EE0615E-57F4-4004-8C07-2199054E3F73}" dt="2020-11-26T09:06:11.306" v="7627" actId="478"/>
          <ac:picMkLst>
            <pc:docMk/>
            <pc:sldMk cId="831844173" sldId="268"/>
            <ac:picMk id="7" creationId="{7E08F340-286E-4DAB-B26C-773627127EA0}"/>
          </ac:picMkLst>
        </pc:picChg>
        <pc:picChg chg="add mod">
          <ac:chgData name="Jan Harms" userId="640888e3bb68dafb" providerId="LiveId" clId="{9EE0615E-57F4-4004-8C07-2199054E3F73}" dt="2020-11-26T09:06:18.693" v="7630" actId="1076"/>
          <ac:picMkLst>
            <pc:docMk/>
            <pc:sldMk cId="831844173" sldId="268"/>
            <ac:picMk id="8" creationId="{32BFA4CD-86A2-4BD4-983F-91F1E90B6221}"/>
          </ac:picMkLst>
        </pc:picChg>
        <pc:picChg chg="add mod">
          <ac:chgData name="Jan Harms" userId="640888e3bb68dafb" providerId="LiveId" clId="{9EE0615E-57F4-4004-8C07-2199054E3F73}" dt="2020-11-26T09:06:15.902" v="7629" actId="1076"/>
          <ac:picMkLst>
            <pc:docMk/>
            <pc:sldMk cId="831844173" sldId="268"/>
            <ac:picMk id="10" creationId="{09281BD0-6DC9-486C-871A-1891F070C8DD}"/>
          </ac:picMkLst>
        </pc:picChg>
      </pc:sldChg>
      <pc:sldChg chg="add del">
        <pc:chgData name="Jan Harms" userId="640888e3bb68dafb" providerId="LiveId" clId="{9EE0615E-57F4-4004-8C07-2199054E3F73}" dt="2020-11-25T21:07:23.365" v="2549" actId="47"/>
        <pc:sldMkLst>
          <pc:docMk/>
          <pc:sldMk cId="289353524" sldId="269"/>
        </pc:sldMkLst>
      </pc:sldChg>
      <pc:sldChg chg="addSp delSp modSp mod ord">
        <pc:chgData name="Jan Harms" userId="640888e3bb68dafb" providerId="LiveId" clId="{9EE0615E-57F4-4004-8C07-2199054E3F73}" dt="2020-11-26T09:26:57.520" v="7661" actId="20577"/>
        <pc:sldMkLst>
          <pc:docMk/>
          <pc:sldMk cId="2442842146" sldId="270"/>
        </pc:sldMkLst>
        <pc:spChg chg="del">
          <ac:chgData name="Jan Harms" userId="640888e3bb68dafb" providerId="LiveId" clId="{9EE0615E-57F4-4004-8C07-2199054E3F73}" dt="2020-11-25T21:06:52.602" v="2519" actId="478"/>
          <ac:spMkLst>
            <pc:docMk/>
            <pc:sldMk cId="2442842146" sldId="270"/>
            <ac:spMk id="2" creationId="{93C83284-00A7-4C63-B8FE-248D9FAABD15}"/>
          </ac:spMkLst>
        </pc:spChg>
        <pc:spChg chg="mod">
          <ac:chgData name="Jan Harms" userId="640888e3bb68dafb" providerId="LiveId" clId="{9EE0615E-57F4-4004-8C07-2199054E3F73}" dt="2020-11-26T09:26:57.520" v="7661" actId="20577"/>
          <ac:spMkLst>
            <pc:docMk/>
            <pc:sldMk cId="2442842146" sldId="270"/>
            <ac:spMk id="5" creationId="{2B7C3909-EEDF-49E5-B733-E45C0FCC19BD}"/>
          </ac:spMkLst>
        </pc:spChg>
        <pc:spChg chg="del">
          <ac:chgData name="Jan Harms" userId="640888e3bb68dafb" providerId="LiveId" clId="{9EE0615E-57F4-4004-8C07-2199054E3F73}" dt="2020-11-25T21:06:39.617" v="2516" actId="478"/>
          <ac:spMkLst>
            <pc:docMk/>
            <pc:sldMk cId="2442842146" sldId="270"/>
            <ac:spMk id="7" creationId="{E8AD05CB-C247-45FA-A432-206A4B729B63}"/>
          </ac:spMkLst>
        </pc:spChg>
        <pc:spChg chg="add mod">
          <ac:chgData name="Jan Harms" userId="640888e3bb68dafb" providerId="LiveId" clId="{9EE0615E-57F4-4004-8C07-2199054E3F73}" dt="2020-11-25T21:41:34.809" v="3418" actId="1076"/>
          <ac:spMkLst>
            <pc:docMk/>
            <pc:sldMk cId="2442842146" sldId="270"/>
            <ac:spMk id="8" creationId="{ADBF2A77-A0E0-42C1-B0DB-A09D5E9CDFAD}"/>
          </ac:spMkLst>
        </pc:spChg>
        <pc:spChg chg="add del mod">
          <ac:chgData name="Jan Harms" userId="640888e3bb68dafb" providerId="LiveId" clId="{9EE0615E-57F4-4004-8C07-2199054E3F73}" dt="2020-11-25T21:06:54.735" v="2520" actId="478"/>
          <ac:spMkLst>
            <pc:docMk/>
            <pc:sldMk cId="2442842146" sldId="270"/>
            <ac:spMk id="9" creationId="{254E3E17-1095-43B5-88A4-0FA0EC1A25A1}"/>
          </ac:spMkLst>
        </pc:spChg>
        <pc:spChg chg="add mod">
          <ac:chgData name="Jan Harms" userId="640888e3bb68dafb" providerId="LiveId" clId="{9EE0615E-57F4-4004-8C07-2199054E3F73}" dt="2020-11-25T21:40:45.180" v="3368" actId="20577"/>
          <ac:spMkLst>
            <pc:docMk/>
            <pc:sldMk cId="2442842146" sldId="270"/>
            <ac:spMk id="10" creationId="{ACA4A94C-20A7-4D51-831C-9660D7B44BBB}"/>
          </ac:spMkLst>
        </pc:spChg>
      </pc:sldChg>
      <pc:sldChg chg="del">
        <pc:chgData name="Jan Harms" userId="640888e3bb68dafb" providerId="LiveId" clId="{9EE0615E-57F4-4004-8C07-2199054E3F73}" dt="2020-11-25T20:20:21.772" v="670" actId="47"/>
        <pc:sldMkLst>
          <pc:docMk/>
          <pc:sldMk cId="3026742706" sldId="271"/>
        </pc:sldMkLst>
      </pc:sldChg>
      <pc:sldChg chg="addSp delSp modSp add mod">
        <pc:chgData name="Jan Harms" userId="640888e3bb68dafb" providerId="LiveId" clId="{9EE0615E-57F4-4004-8C07-2199054E3F73}" dt="2020-11-26T09:26:13.202" v="7637" actId="20577"/>
        <pc:sldMkLst>
          <pc:docMk/>
          <pc:sldMk cId="4294868331" sldId="272"/>
        </pc:sldMkLst>
        <pc:spChg chg="mod">
          <ac:chgData name="Jan Harms" userId="640888e3bb68dafb" providerId="LiveId" clId="{9EE0615E-57F4-4004-8C07-2199054E3F73}" dt="2020-11-25T19:48:49.943" v="240" actId="20577"/>
          <ac:spMkLst>
            <pc:docMk/>
            <pc:sldMk cId="4294868331" sldId="272"/>
            <ac:spMk id="2" creationId="{3A90B5F9-F470-4E6F-9760-F9646BBB6BC4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4" creationId="{3F277915-215E-425B-AC18-06DDD5F31003}"/>
          </ac:spMkLst>
        </pc:spChg>
        <pc:spChg chg="mod">
          <ac:chgData name="Jan Harms" userId="640888e3bb68dafb" providerId="LiveId" clId="{9EE0615E-57F4-4004-8C07-2199054E3F73}" dt="2020-11-26T09:26:13.202" v="7637" actId="20577"/>
          <ac:spMkLst>
            <pc:docMk/>
            <pc:sldMk cId="4294868331" sldId="272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8" creationId="{66AB8ECC-5FC5-45FE-801A-5D5403EEA40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1" creationId="{34F1F2C7-8B51-4490-AD20-532665DD596F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12" creationId="{943F2057-544A-4274-BFB3-2F0DC34BC4E0}"/>
          </ac:spMkLst>
        </pc:spChg>
        <pc:spChg chg="add mod">
          <ac:chgData name="Jan Harms" userId="640888e3bb68dafb" providerId="LiveId" clId="{9EE0615E-57F4-4004-8C07-2199054E3F73}" dt="2020-11-25T19:45:56.020" v="185"/>
          <ac:spMkLst>
            <pc:docMk/>
            <pc:sldMk cId="4294868331" sldId="272"/>
            <ac:spMk id="16" creationId="{07DAC44D-6884-4AD3-8014-818D2C1A6D7F}"/>
          </ac:spMkLst>
        </pc:spChg>
        <pc:spChg chg="add mod">
          <ac:chgData name="Jan Harms" userId="640888e3bb68dafb" providerId="LiveId" clId="{9EE0615E-57F4-4004-8C07-2199054E3F73}" dt="2020-11-25T19:54:17.194" v="301" actId="1076"/>
          <ac:spMkLst>
            <pc:docMk/>
            <pc:sldMk cId="4294868331" sldId="272"/>
            <ac:spMk id="17" creationId="{BBDE4E5B-5BF3-4F7F-96EA-C82283CEA460}"/>
          </ac:spMkLst>
        </pc:spChg>
        <pc:spChg chg="add mod">
          <ac:chgData name="Jan Harms" userId="640888e3bb68dafb" providerId="LiveId" clId="{9EE0615E-57F4-4004-8C07-2199054E3F73}" dt="2020-11-25T22:34:13.221" v="4767" actId="207"/>
          <ac:spMkLst>
            <pc:docMk/>
            <pc:sldMk cId="4294868331" sldId="272"/>
            <ac:spMk id="19" creationId="{5214FE9E-ECEE-49E5-AC7B-75907F0E3328}"/>
          </ac:spMkLst>
        </pc:spChg>
        <pc:spChg chg="add mod">
          <ac:chgData name="Jan Harms" userId="640888e3bb68dafb" providerId="LiveId" clId="{9EE0615E-57F4-4004-8C07-2199054E3F73}" dt="2020-11-25T22:33:49.445" v="4764" actId="1076"/>
          <ac:spMkLst>
            <pc:docMk/>
            <pc:sldMk cId="4294868331" sldId="272"/>
            <ac:spMk id="20" creationId="{2EFECE33-D2D2-4A71-ACB1-6B29234DF888}"/>
          </ac:spMkLst>
        </pc:spChg>
        <pc:spChg chg="add mod">
          <ac:chgData name="Jan Harms" userId="640888e3bb68dafb" providerId="LiveId" clId="{9EE0615E-57F4-4004-8C07-2199054E3F73}" dt="2020-11-25T22:33:43.610" v="4763" actId="1076"/>
          <ac:spMkLst>
            <pc:docMk/>
            <pc:sldMk cId="4294868331" sldId="272"/>
            <ac:spMk id="21" creationId="{ED149C91-2EEE-4DC6-8F66-B36BA5750831}"/>
          </ac:spMkLst>
        </pc:spChg>
        <pc:spChg chg="add mod">
          <ac:chgData name="Jan Harms" userId="640888e3bb68dafb" providerId="LiveId" clId="{9EE0615E-57F4-4004-8C07-2199054E3F73}" dt="2020-11-25T22:33:35.104" v="4761" actId="1076"/>
          <ac:spMkLst>
            <pc:docMk/>
            <pc:sldMk cId="4294868331" sldId="272"/>
            <ac:spMk id="22" creationId="{AF543F35-F99C-46CC-8927-08D84087F340}"/>
          </ac:spMkLst>
        </pc:spChg>
        <pc:spChg chg="add mod">
          <ac:chgData name="Jan Harms" userId="640888e3bb68dafb" providerId="LiveId" clId="{9EE0615E-57F4-4004-8C07-2199054E3F73}" dt="2020-11-25T22:33:54.707" v="4765" actId="1076"/>
          <ac:spMkLst>
            <pc:docMk/>
            <pc:sldMk cId="4294868331" sldId="272"/>
            <ac:spMk id="23" creationId="{DAE86AE7-82AE-4ACE-BAB8-4338CA6B6FB1}"/>
          </ac:spMkLst>
        </pc:spChg>
        <pc:spChg chg="add del mod">
          <ac:chgData name="Jan Harms" userId="640888e3bb68dafb" providerId="LiveId" clId="{9EE0615E-57F4-4004-8C07-2199054E3F73}" dt="2020-11-25T19:46:07.269" v="186" actId="478"/>
          <ac:spMkLst>
            <pc:docMk/>
            <pc:sldMk cId="4294868331" sldId="272"/>
            <ac:spMk id="24" creationId="{221FAA61-2B6F-4DA6-9393-FF1BE443A47A}"/>
          </ac:spMkLst>
        </pc:spChg>
        <pc:spChg chg="add mod">
          <ac:chgData name="Jan Harms" userId="640888e3bb68dafb" providerId="LiveId" clId="{9EE0615E-57F4-4004-8C07-2199054E3F73}" dt="2020-11-25T20:14:11.532" v="486" actId="1076"/>
          <ac:spMkLst>
            <pc:docMk/>
            <pc:sldMk cId="4294868331" sldId="272"/>
            <ac:spMk id="27" creationId="{3C94E685-B227-4652-9856-9D727663061A}"/>
          </ac:spMkLst>
        </pc:spChg>
        <pc:spChg chg="add mod">
          <ac:chgData name="Jan Harms" userId="640888e3bb68dafb" providerId="LiveId" clId="{9EE0615E-57F4-4004-8C07-2199054E3F73}" dt="2020-11-25T22:34:01.008" v="4766" actId="1076"/>
          <ac:spMkLst>
            <pc:docMk/>
            <pc:sldMk cId="4294868331" sldId="272"/>
            <ac:spMk id="28" creationId="{6111E58B-80AD-465A-923B-BE3F70C9EEB8}"/>
          </ac:spMkLst>
        </pc:spChg>
        <pc:spChg chg="del">
          <ac:chgData name="Jan Harms" userId="640888e3bb68dafb" providerId="LiveId" clId="{9EE0615E-57F4-4004-8C07-2199054E3F73}" dt="2020-11-25T19:21:29.742" v="33" actId="478"/>
          <ac:spMkLst>
            <pc:docMk/>
            <pc:sldMk cId="4294868331" sldId="272"/>
            <ac:spMk id="30" creationId="{BEA537AB-6B82-4DC7-9900-84139B7706A7}"/>
          </ac:spMkLst>
        </pc:sp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7" creationId="{41A09E5E-ED11-4EC6-B3ED-1360B03E34C2}"/>
          </ac:picMkLst>
        </pc:picChg>
        <pc:picChg chg="del">
          <ac:chgData name="Jan Harms" userId="640888e3bb68dafb" providerId="LiveId" clId="{9EE0615E-57F4-4004-8C07-2199054E3F73}" dt="2020-11-25T19:21:29.742" v="33" actId="478"/>
          <ac:picMkLst>
            <pc:docMk/>
            <pc:sldMk cId="4294868331" sldId="272"/>
            <ac:picMk id="10" creationId="{222952C7-A16F-4A9E-BACC-4B4A906F446A}"/>
          </ac:picMkLst>
        </pc:picChg>
        <pc:picChg chg="add mod">
          <ac:chgData name="Jan Harms" userId="640888e3bb68dafb" providerId="LiveId" clId="{9EE0615E-57F4-4004-8C07-2199054E3F73}" dt="2020-11-25T19:40:44.865" v="51"/>
          <ac:picMkLst>
            <pc:docMk/>
            <pc:sldMk cId="4294868331" sldId="272"/>
            <ac:picMk id="13" creationId="{E6070BEB-9BDF-4454-A6BB-8F6B13B3C9E2}"/>
          </ac:picMkLst>
        </pc:picChg>
        <pc:picChg chg="add del mod">
          <ac:chgData name="Jan Harms" userId="640888e3bb68dafb" providerId="LiveId" clId="{9EE0615E-57F4-4004-8C07-2199054E3F73}" dt="2020-11-25T19:48:21.983" v="217" actId="478"/>
          <ac:picMkLst>
            <pc:docMk/>
            <pc:sldMk cId="4294868331" sldId="272"/>
            <ac:picMk id="14" creationId="{55DB4602-BBED-4D5E-B5D4-17F703465334}"/>
          </ac:picMkLst>
        </pc:picChg>
        <pc:picChg chg="add del mod">
          <ac:chgData name="Jan Harms" userId="640888e3bb68dafb" providerId="LiveId" clId="{9EE0615E-57F4-4004-8C07-2199054E3F73}" dt="2020-11-25T19:45:09.771" v="177" actId="478"/>
          <ac:picMkLst>
            <pc:docMk/>
            <pc:sldMk cId="4294868331" sldId="272"/>
            <ac:picMk id="15" creationId="{F6FF034B-37D4-40D6-9347-C966235B6965}"/>
          </ac:picMkLst>
        </pc:picChg>
        <pc:picChg chg="add mod">
          <ac:chgData name="Jan Harms" userId="640888e3bb68dafb" providerId="LiveId" clId="{9EE0615E-57F4-4004-8C07-2199054E3F73}" dt="2020-11-25T22:33:39.855" v="4762" actId="1076"/>
          <ac:picMkLst>
            <pc:docMk/>
            <pc:sldMk cId="4294868331" sldId="272"/>
            <ac:picMk id="18" creationId="{BA6D6254-7615-4FB1-A5CD-72CA03AE847F}"/>
          </ac:picMkLst>
        </pc:picChg>
        <pc:picChg chg="add mod">
          <ac:chgData name="Jan Harms" userId="640888e3bb68dafb" providerId="LiveId" clId="{9EE0615E-57F4-4004-8C07-2199054E3F73}" dt="2020-11-25T20:14:07.638" v="485" actId="1076"/>
          <ac:picMkLst>
            <pc:docMk/>
            <pc:sldMk cId="4294868331" sldId="272"/>
            <ac:picMk id="25" creationId="{3E31D087-A499-4646-B23D-235E3EF1042E}"/>
          </ac:picMkLst>
        </pc:picChg>
      </pc:sldChg>
      <pc:sldChg chg="addSp delSp modSp add mod">
        <pc:chgData name="Jan Harms" userId="640888e3bb68dafb" providerId="LiveId" clId="{9EE0615E-57F4-4004-8C07-2199054E3F73}" dt="2020-11-26T09:26:17.769" v="7640" actId="20577"/>
        <pc:sldMkLst>
          <pc:docMk/>
          <pc:sldMk cId="2853042365" sldId="273"/>
        </pc:sldMkLst>
        <pc:spChg chg="del">
          <ac:chgData name="Jan Harms" userId="640888e3bb68dafb" providerId="LiveId" clId="{9EE0615E-57F4-4004-8C07-2199054E3F73}" dt="2020-11-25T19:48:05.272" v="212" actId="478"/>
          <ac:spMkLst>
            <pc:docMk/>
            <pc:sldMk cId="2853042365" sldId="27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17.769" v="7640" actId="20577"/>
          <ac:spMkLst>
            <pc:docMk/>
            <pc:sldMk cId="2853042365" sldId="273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19:48:07.716" v="215" actId="478"/>
          <ac:spMkLst>
            <pc:docMk/>
            <pc:sldMk cId="2853042365" sldId="273"/>
            <ac:spMk id="7" creationId="{BD222CE2-BBF4-4CB8-9BCE-15CE18594D2E}"/>
          </ac:spMkLst>
        </pc:spChg>
        <pc:spChg chg="add mod">
          <ac:chgData name="Jan Harms" userId="640888e3bb68dafb" providerId="LiveId" clId="{9EE0615E-57F4-4004-8C07-2199054E3F73}" dt="2020-11-25T20:14:44.591" v="514" actId="20577"/>
          <ac:spMkLst>
            <pc:docMk/>
            <pc:sldMk cId="2853042365" sldId="273"/>
            <ac:spMk id="8" creationId="{68291DC8-72D2-4B9B-AB90-848C672BC4BC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1" creationId="{E6B8A29F-D5AB-4117-843E-4BE6C23E0025}"/>
          </ac:spMkLst>
        </pc:spChg>
        <pc:spChg chg="add mod">
          <ac:chgData name="Jan Harms" userId="640888e3bb68dafb" providerId="LiveId" clId="{9EE0615E-57F4-4004-8C07-2199054E3F73}" dt="2020-11-25T20:15:06.486" v="517" actId="1076"/>
          <ac:spMkLst>
            <pc:docMk/>
            <pc:sldMk cId="2853042365" sldId="273"/>
            <ac:spMk id="13" creationId="{6D447B23-CE6A-4FDD-8347-CC0B612FBBD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5" creationId="{C1F437B5-214D-432A-8B3C-C3D9114CE999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7" creationId="{2623EACF-65F8-4CDE-99D3-38E19E17E3C8}"/>
          </ac:spMkLst>
        </pc:spChg>
        <pc:spChg chg="add mod">
          <ac:chgData name="Jan Harms" userId="640888e3bb68dafb" providerId="LiveId" clId="{9EE0615E-57F4-4004-8C07-2199054E3F73}" dt="2020-11-25T20:14:53.860" v="515" actId="2711"/>
          <ac:spMkLst>
            <pc:docMk/>
            <pc:sldMk cId="2853042365" sldId="273"/>
            <ac:spMk id="18" creationId="{E4F6E363-B989-454B-9C14-76EF5F77CC94}"/>
          </ac:spMkLst>
        </pc:sp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9" creationId="{51819906-2232-469D-842D-3C96AECDC4D2}"/>
          </ac:picMkLst>
        </pc:picChg>
        <pc:picChg chg="add mod">
          <ac:chgData name="Jan Harms" userId="640888e3bb68dafb" providerId="LiveId" clId="{9EE0615E-57F4-4004-8C07-2199054E3F73}" dt="2020-11-25T20:14:37.122" v="488"/>
          <ac:picMkLst>
            <pc:docMk/>
            <pc:sldMk cId="2853042365" sldId="273"/>
            <ac:picMk id="20" creationId="{468AFD1D-331D-4925-A776-13D8748C6CB4}"/>
          </ac:picMkLst>
        </pc:pic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0" creationId="{E2BCCFE3-CE15-4AAB-A1DD-F585B0767443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2" creationId="{01D74D85-97DA-46D5-95E1-BEB305C4E08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4" creationId="{BB224C31-A247-4D11-95F1-1B36C9531FB0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6" creationId="{A3A0974F-17DA-4CF8-8868-9222AD58521E}"/>
          </ac:cxnSpMkLst>
        </pc:cxnChg>
        <pc:cxnChg chg="add mod">
          <ac:chgData name="Jan Harms" userId="640888e3bb68dafb" providerId="LiveId" clId="{9EE0615E-57F4-4004-8C07-2199054E3F73}" dt="2020-11-25T20:14:37.122" v="488"/>
          <ac:cxnSpMkLst>
            <pc:docMk/>
            <pc:sldMk cId="2853042365" sldId="273"/>
            <ac:cxnSpMk id="19" creationId="{AD19E0EC-2ED3-4D0A-AC10-C5383263C96C}"/>
          </ac:cxnSpMkLst>
        </pc:cxnChg>
      </pc:sldChg>
      <pc:sldChg chg="addSp modSp add del mod">
        <pc:chgData name="Jan Harms" userId="640888e3bb68dafb" providerId="LiveId" clId="{9EE0615E-57F4-4004-8C07-2199054E3F73}" dt="2020-11-25T21:33:36.289" v="3006" actId="47"/>
        <pc:sldMkLst>
          <pc:docMk/>
          <pc:sldMk cId="1209230158" sldId="274"/>
        </pc:sldMkLst>
        <pc:spChg chg="mod">
          <ac:chgData name="Jan Harms" userId="640888e3bb68dafb" providerId="LiveId" clId="{9EE0615E-57F4-4004-8C07-2199054E3F73}" dt="2020-11-25T20:15:42.236" v="539" actId="20577"/>
          <ac:spMkLst>
            <pc:docMk/>
            <pc:sldMk cId="1209230158" sldId="274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0:32:11.517" v="904" actId="20577"/>
          <ac:spMkLst>
            <pc:docMk/>
            <pc:sldMk cId="1209230158" sldId="274"/>
            <ac:spMk id="7" creationId="{6D8A7301-6061-47E3-8FEF-FDE692436AF0}"/>
          </ac:spMkLst>
        </pc:spChg>
      </pc:sldChg>
      <pc:sldChg chg="addSp modSp add mod">
        <pc:chgData name="Jan Harms" userId="640888e3bb68dafb" providerId="LiveId" clId="{9EE0615E-57F4-4004-8C07-2199054E3F73}" dt="2020-11-26T09:26:21.818" v="7643" actId="20577"/>
        <pc:sldMkLst>
          <pc:docMk/>
          <pc:sldMk cId="3056049429" sldId="275"/>
        </pc:sldMkLst>
        <pc:spChg chg="mod">
          <ac:chgData name="Jan Harms" userId="640888e3bb68dafb" providerId="LiveId" clId="{9EE0615E-57F4-4004-8C07-2199054E3F73}" dt="2020-11-25T20:16:32.390" v="586" actId="20577"/>
          <ac:spMkLst>
            <pc:docMk/>
            <pc:sldMk cId="3056049429" sldId="275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21.818" v="7643" actId="20577"/>
          <ac:spMkLst>
            <pc:docMk/>
            <pc:sldMk cId="3056049429" sldId="275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0:16:39.767" v="587" actId="2711"/>
          <ac:spMkLst>
            <pc:docMk/>
            <pc:sldMk cId="3056049429" sldId="275"/>
            <ac:spMk id="9" creationId="{FEA5044E-2260-43FA-BECA-6E99DF6A3564}"/>
          </ac:spMkLst>
        </pc:sp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7" creationId="{E6A71F1D-393F-4F63-9E75-C6181958E1B7}"/>
          </ac:picMkLst>
        </pc:picChg>
        <pc:picChg chg="add mod">
          <ac:chgData name="Jan Harms" userId="640888e3bb68dafb" providerId="LiveId" clId="{9EE0615E-57F4-4004-8C07-2199054E3F73}" dt="2020-11-25T20:16:12.891" v="544"/>
          <ac:picMkLst>
            <pc:docMk/>
            <pc:sldMk cId="3056049429" sldId="275"/>
            <ac:picMk id="8" creationId="{BD535A7C-E39D-472E-89DD-28D856861292}"/>
          </ac:picMkLst>
        </pc:picChg>
      </pc:sldChg>
      <pc:sldChg chg="addSp delSp modSp add mod ord">
        <pc:chgData name="Jan Harms" userId="640888e3bb68dafb" providerId="LiveId" clId="{9EE0615E-57F4-4004-8C07-2199054E3F73}" dt="2020-11-26T09:27:02.930" v="7663" actId="20577"/>
        <pc:sldMkLst>
          <pc:docMk/>
          <pc:sldMk cId="190184856" sldId="276"/>
        </pc:sldMkLst>
        <pc:spChg chg="mod">
          <ac:chgData name="Jan Harms" userId="640888e3bb68dafb" providerId="LiveId" clId="{9EE0615E-57F4-4004-8C07-2199054E3F73}" dt="2020-11-25T23:19:27.369" v="6396" actId="20577"/>
          <ac:spMkLst>
            <pc:docMk/>
            <pc:sldMk cId="190184856" sldId="276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02.930" v="7663" actId="20577"/>
          <ac:spMkLst>
            <pc:docMk/>
            <pc:sldMk cId="190184856" sldId="276"/>
            <ac:spMk id="6" creationId="{FEC97F37-E60D-4ED7-B7C1-E5B6951D180B}"/>
          </ac:spMkLst>
        </pc:spChg>
        <pc:spChg chg="add del mod">
          <ac:chgData name="Jan Harms" userId="640888e3bb68dafb" providerId="LiveId" clId="{9EE0615E-57F4-4004-8C07-2199054E3F73}" dt="2020-11-25T20:17:46.289" v="594"/>
          <ac:spMkLst>
            <pc:docMk/>
            <pc:sldMk cId="190184856" sldId="276"/>
            <ac:spMk id="9" creationId="{6EB65BFD-F443-4581-8A4A-CC87BABC445D}"/>
          </ac:spMkLst>
        </pc:spChg>
        <pc:spChg chg="add mod">
          <ac:chgData name="Jan Harms" userId="640888e3bb68dafb" providerId="LiveId" clId="{9EE0615E-57F4-4004-8C07-2199054E3F73}" dt="2020-11-25T23:19:36.555" v="6398" actId="1076"/>
          <ac:spMkLst>
            <pc:docMk/>
            <pc:sldMk cId="190184856" sldId="276"/>
            <ac:spMk id="10" creationId="{EE9527D4-192F-45E4-B61C-4559EE777E3B}"/>
          </ac:spMkLst>
        </pc:sp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7" creationId="{E4C2E16F-0ABD-44EE-8C93-EC593748BF1C}"/>
          </ac:picMkLst>
        </pc:picChg>
        <pc:picChg chg="add del mod">
          <ac:chgData name="Jan Harms" userId="640888e3bb68dafb" providerId="LiveId" clId="{9EE0615E-57F4-4004-8C07-2199054E3F73}" dt="2020-11-25T20:17:46.289" v="594"/>
          <ac:picMkLst>
            <pc:docMk/>
            <pc:sldMk cId="190184856" sldId="276"/>
            <ac:picMk id="8" creationId="{A9E6396A-C1F7-451E-82C7-A04C3CFDE3F1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269818749" sldId="277"/>
        </pc:sldMkLst>
        <pc:spChg chg="mod">
          <ac:chgData name="Jan Harms" userId="640888e3bb68dafb" providerId="LiveId" clId="{9EE0615E-57F4-4004-8C07-2199054E3F73}" dt="2020-11-25T20:35:01.558" v="948" actId="20577"/>
          <ac:spMkLst>
            <pc:docMk/>
            <pc:sldMk cId="2269818749" sldId="277"/>
            <ac:spMk id="2" creationId="{3A90B5F9-F470-4E6F-9760-F9646BBB6BC4}"/>
          </ac:spMkLst>
        </pc:spChg>
      </pc:sldChg>
      <pc:sldChg chg="addSp modSp add mod">
        <pc:chgData name="Jan Harms" userId="640888e3bb68dafb" providerId="LiveId" clId="{9EE0615E-57F4-4004-8C07-2199054E3F73}" dt="2020-11-26T09:26:26.357" v="7646" actId="20577"/>
        <pc:sldMkLst>
          <pc:docMk/>
          <pc:sldMk cId="3222411880" sldId="277"/>
        </pc:sldMkLst>
        <pc:spChg chg="mod">
          <ac:chgData name="Jan Harms" userId="640888e3bb68dafb" providerId="LiveId" clId="{9EE0615E-57F4-4004-8C07-2199054E3F73}" dt="2020-11-26T09:26:26.357" v="7646" actId="20577"/>
          <ac:spMkLst>
            <pc:docMk/>
            <pc:sldMk cId="3222411880" sldId="277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06:07.610" v="7382" actId="14100"/>
          <ac:spMkLst>
            <pc:docMk/>
            <pc:sldMk cId="3222411880" sldId="277"/>
            <ac:spMk id="8" creationId="{8A9E03FF-7F65-4982-821A-CB233F6E3D67}"/>
          </ac:spMkLst>
        </pc:spChg>
        <pc:spChg chg="add mod">
          <ac:chgData name="Jan Harms" userId="640888e3bb68dafb" providerId="LiveId" clId="{9EE0615E-57F4-4004-8C07-2199054E3F73}" dt="2020-11-26T08:06:14.442" v="7388" actId="14100"/>
          <ac:spMkLst>
            <pc:docMk/>
            <pc:sldMk cId="3222411880" sldId="277"/>
            <ac:spMk id="11" creationId="{9531161F-7C1F-41F9-8544-C74AF0924768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2" creationId="{00611282-9D01-4732-8CDE-BA91443F388C}"/>
          </ac:spMkLst>
        </pc:spChg>
        <pc:spChg chg="add mod">
          <ac:chgData name="Jan Harms" userId="640888e3bb68dafb" providerId="LiveId" clId="{9EE0615E-57F4-4004-8C07-2199054E3F73}" dt="2020-11-25T22:20:46.353" v="4185" actId="1076"/>
          <ac:spMkLst>
            <pc:docMk/>
            <pc:sldMk cId="3222411880" sldId="277"/>
            <ac:spMk id="13" creationId="{43215EF2-AA6B-401C-B577-286E46607DFD}"/>
          </ac:spMkLst>
        </pc:spChg>
        <pc:spChg chg="add mod">
          <ac:chgData name="Jan Harms" userId="640888e3bb68dafb" providerId="LiveId" clId="{9EE0615E-57F4-4004-8C07-2199054E3F73}" dt="2020-11-25T22:23:10.805" v="4382" actId="20577"/>
          <ac:spMkLst>
            <pc:docMk/>
            <pc:sldMk cId="3222411880" sldId="277"/>
            <ac:spMk id="14" creationId="{CF95B290-867B-4F88-8D78-2B86E7A05E1C}"/>
          </ac:spMkLst>
        </pc:sp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7" creationId="{5914C4B4-370A-4395-A083-2D22D71AB290}"/>
          </ac:picMkLst>
        </pc:picChg>
        <pc:picChg chg="add mod">
          <ac:chgData name="Jan Harms" userId="640888e3bb68dafb" providerId="LiveId" clId="{9EE0615E-57F4-4004-8C07-2199054E3F73}" dt="2020-11-25T22:20:46.353" v="4185" actId="1076"/>
          <ac:picMkLst>
            <pc:docMk/>
            <pc:sldMk cId="3222411880" sldId="277"/>
            <ac:picMk id="10" creationId="{080EECBE-EDBF-4EB6-8D89-00B470E2C55F}"/>
          </ac:picMkLst>
        </pc:picChg>
      </pc:sldChg>
      <pc:sldChg chg="modSp add del mod">
        <pc:chgData name="Jan Harms" userId="640888e3bb68dafb" providerId="LiveId" clId="{9EE0615E-57F4-4004-8C07-2199054E3F73}" dt="2020-11-25T21:42:07.180" v="3421" actId="2696"/>
        <pc:sldMkLst>
          <pc:docMk/>
          <pc:sldMk cId="2487235356" sldId="278"/>
        </pc:sldMkLst>
        <pc:spChg chg="mod">
          <ac:chgData name="Jan Harms" userId="640888e3bb68dafb" providerId="LiveId" clId="{9EE0615E-57F4-4004-8C07-2199054E3F73}" dt="2020-11-25T20:35:24.242" v="976" actId="20577"/>
          <ac:spMkLst>
            <pc:docMk/>
            <pc:sldMk cId="2487235356" sldId="278"/>
            <ac:spMk id="2" creationId="{3A90B5F9-F470-4E6F-9760-F9646BBB6BC4}"/>
          </ac:spMkLst>
        </pc:spChg>
      </pc:sldChg>
      <pc:sldChg chg="addSp delSp modSp add mod">
        <pc:chgData name="Jan Harms" userId="640888e3bb68dafb" providerId="LiveId" clId="{9EE0615E-57F4-4004-8C07-2199054E3F73}" dt="2020-11-26T09:26:32.418" v="7649" actId="20577"/>
        <pc:sldMkLst>
          <pc:docMk/>
          <pc:sldMk cId="3679761685" sldId="278"/>
        </pc:sldMkLst>
        <pc:spChg chg="mod">
          <ac:chgData name="Jan Harms" userId="640888e3bb68dafb" providerId="LiveId" clId="{9EE0615E-57F4-4004-8C07-2199054E3F73}" dt="2020-11-25T21:59:14.529" v="3670" actId="20577"/>
          <ac:spMkLst>
            <pc:docMk/>
            <pc:sldMk cId="3679761685" sldId="278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5T22:10:56.649" v="3841" actId="1076"/>
          <ac:spMkLst>
            <pc:docMk/>
            <pc:sldMk cId="3679761685" sldId="278"/>
            <ac:spMk id="5" creationId="{053668B3-B49D-41F0-AE49-B88B4C0AD919}"/>
          </ac:spMkLst>
        </pc:spChg>
        <pc:spChg chg="mod">
          <ac:chgData name="Jan Harms" userId="640888e3bb68dafb" providerId="LiveId" clId="{9EE0615E-57F4-4004-8C07-2199054E3F73}" dt="2020-11-26T09:26:32.418" v="7649" actId="20577"/>
          <ac:spMkLst>
            <pc:docMk/>
            <pc:sldMk cId="3679761685" sldId="278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8" creationId="{0AE7816F-E0F2-43E9-AC5A-32F4E2660FFB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9" creationId="{59FE5FD5-5F05-42E9-91E8-4FA00C19CEAA}"/>
          </ac:spMkLst>
        </pc:spChg>
        <pc:spChg chg="add mod">
          <ac:chgData name="Jan Harms" userId="640888e3bb68dafb" providerId="LiveId" clId="{9EE0615E-57F4-4004-8C07-2199054E3F73}" dt="2020-11-25T22:11:37.427" v="3867" actId="1076"/>
          <ac:spMkLst>
            <pc:docMk/>
            <pc:sldMk cId="3679761685" sldId="278"/>
            <ac:spMk id="10" creationId="{22EA5F06-9B27-43B9-BDD1-8CF46CAE32BC}"/>
          </ac:spMkLst>
        </pc:spChg>
        <pc:spChg chg="add del mod">
          <ac:chgData name="Jan Harms" userId="640888e3bb68dafb" providerId="LiveId" clId="{9EE0615E-57F4-4004-8C07-2199054E3F73}" dt="2020-11-26T08:53:48.221" v="7625" actId="478"/>
          <ac:spMkLst>
            <pc:docMk/>
            <pc:sldMk cId="3679761685" sldId="278"/>
            <ac:spMk id="13" creationId="{42E0194C-0721-4866-93E8-DA2674F0484C}"/>
          </ac:spMkLst>
        </pc:spChg>
        <pc:spChg chg="add mod">
          <ac:chgData name="Jan Harms" userId="640888e3bb68dafb" providerId="LiveId" clId="{9EE0615E-57F4-4004-8C07-2199054E3F73}" dt="2020-11-25T22:21:34.317" v="4195" actId="1076"/>
          <ac:spMkLst>
            <pc:docMk/>
            <pc:sldMk cId="3679761685" sldId="278"/>
            <ac:spMk id="16" creationId="{E0F29D65-65CB-4A79-BE16-BF0578086F2C}"/>
          </ac:spMkLst>
        </pc:spChg>
        <pc:spChg chg="add mod">
          <ac:chgData name="Jan Harms" userId="640888e3bb68dafb" providerId="LiveId" clId="{9EE0615E-57F4-4004-8C07-2199054E3F73}" dt="2020-11-25T22:13:04.963" v="4006" actId="1076"/>
          <ac:spMkLst>
            <pc:docMk/>
            <pc:sldMk cId="3679761685" sldId="278"/>
            <ac:spMk id="17" creationId="{BAE999D1-2091-4AD5-8246-1070B43557D4}"/>
          </ac:spMkLst>
        </pc:sp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7" creationId="{AE282FB0-1177-4849-9580-8CE6940CB48A}"/>
          </ac:picMkLst>
        </pc:picChg>
        <pc:picChg chg="add mod">
          <ac:chgData name="Jan Harms" userId="640888e3bb68dafb" providerId="LiveId" clId="{9EE0615E-57F4-4004-8C07-2199054E3F73}" dt="2020-11-25T22:11:37.427" v="3867" actId="1076"/>
          <ac:picMkLst>
            <pc:docMk/>
            <pc:sldMk cId="3679761685" sldId="278"/>
            <ac:picMk id="12" creationId="{21DDC43D-3110-4A4B-B407-E04822FCF516}"/>
          </ac:picMkLst>
        </pc:picChg>
        <pc:cxnChg chg="add del mod">
          <ac:chgData name="Jan Harms" userId="640888e3bb68dafb" providerId="LiveId" clId="{9EE0615E-57F4-4004-8C07-2199054E3F73}" dt="2020-11-26T08:53:50.243" v="7626" actId="478"/>
          <ac:cxnSpMkLst>
            <pc:docMk/>
            <pc:sldMk cId="3679761685" sldId="278"/>
            <ac:cxnSpMk id="15" creationId="{FADE2204-4776-4D03-BCFD-23ADA2D28C1A}"/>
          </ac:cxnSpMkLst>
        </pc:cxnChg>
      </pc:sldChg>
      <pc:sldChg chg="addSp delSp modSp add del mod">
        <pc:chgData name="Jan Harms" userId="640888e3bb68dafb" providerId="LiveId" clId="{9EE0615E-57F4-4004-8C07-2199054E3F73}" dt="2020-11-25T22:23:43.369" v="4383" actId="2696"/>
        <pc:sldMkLst>
          <pc:docMk/>
          <pc:sldMk cId="368742059" sldId="279"/>
        </pc:sldMkLst>
        <pc:picChg chg="add del mod">
          <ac:chgData name="Jan Harms" userId="640888e3bb68dafb" providerId="LiveId" clId="{9EE0615E-57F4-4004-8C07-2199054E3F73}" dt="2020-11-25T21:52:50.719" v="3463" actId="21"/>
          <ac:picMkLst>
            <pc:docMk/>
            <pc:sldMk cId="368742059" sldId="279"/>
            <ac:picMk id="7" creationId="{265DF130-F389-4DA6-8D44-6C09079E8B54}"/>
          </ac:picMkLst>
        </pc:picChg>
      </pc:sldChg>
      <pc:sldChg chg="addSp modSp add mod">
        <pc:chgData name="Jan Harms" userId="640888e3bb68dafb" providerId="LiveId" clId="{9EE0615E-57F4-4004-8C07-2199054E3F73}" dt="2020-11-26T09:26:36.877" v="7652" actId="20577"/>
        <pc:sldMkLst>
          <pc:docMk/>
          <pc:sldMk cId="493422784" sldId="279"/>
        </pc:sldMkLst>
        <pc:spChg chg="mod">
          <ac:chgData name="Jan Harms" userId="640888e3bb68dafb" providerId="LiveId" clId="{9EE0615E-57F4-4004-8C07-2199054E3F73}" dt="2020-11-25T22:24:10.896" v="4425" actId="20577"/>
          <ac:spMkLst>
            <pc:docMk/>
            <pc:sldMk cId="493422784" sldId="279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36.877" v="7652" actId="20577"/>
          <ac:spMkLst>
            <pc:docMk/>
            <pc:sldMk cId="493422784" sldId="279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2:28:40.819" v="4555" actId="20577"/>
          <ac:spMkLst>
            <pc:docMk/>
            <pc:sldMk cId="493422784" sldId="279"/>
            <ac:spMk id="8" creationId="{09EFC90A-31FB-42EE-A3DA-D879513577DB}"/>
          </ac:spMkLst>
        </pc:spChg>
        <pc:spChg chg="add mod">
          <ac:chgData name="Jan Harms" userId="640888e3bb68dafb" providerId="LiveId" clId="{9EE0615E-57F4-4004-8C07-2199054E3F73}" dt="2020-11-25T22:29:12.125" v="4558" actId="1076"/>
          <ac:spMkLst>
            <pc:docMk/>
            <pc:sldMk cId="493422784" sldId="279"/>
            <ac:spMk id="9" creationId="{273A23FC-0D56-4359-ABA3-2346F4264B71}"/>
          </ac:spMkLst>
        </pc:spChg>
        <pc:spChg chg="add mod">
          <ac:chgData name="Jan Harms" userId="640888e3bb68dafb" providerId="LiveId" clId="{9EE0615E-57F4-4004-8C07-2199054E3F73}" dt="2020-11-25T22:30:06.184" v="4604" actId="1076"/>
          <ac:spMkLst>
            <pc:docMk/>
            <pc:sldMk cId="493422784" sldId="279"/>
            <ac:spMk id="12" creationId="{C69622A8-B675-4A10-B149-72676156BD97}"/>
          </ac:spMkLst>
        </pc:spChg>
        <pc:spChg chg="add mod">
          <ac:chgData name="Jan Harms" userId="640888e3bb68dafb" providerId="LiveId" clId="{9EE0615E-57F4-4004-8C07-2199054E3F73}" dt="2020-11-25T22:29:55.646" v="4603" actId="6549"/>
          <ac:spMkLst>
            <pc:docMk/>
            <pc:sldMk cId="493422784" sldId="279"/>
            <ac:spMk id="13" creationId="{8295F272-D142-404E-8E52-0F479CB4963C}"/>
          </ac:spMkLst>
        </pc:spChg>
        <pc:spChg chg="add mod">
          <ac:chgData name="Jan Harms" userId="640888e3bb68dafb" providerId="LiveId" clId="{9EE0615E-57F4-4004-8C07-2199054E3F73}" dt="2020-11-25T22:31:06.280" v="4655" actId="1076"/>
          <ac:spMkLst>
            <pc:docMk/>
            <pc:sldMk cId="493422784" sldId="279"/>
            <ac:spMk id="14" creationId="{197FF920-C08D-4433-8976-945AFEA3EBA7}"/>
          </ac:spMkLst>
        </pc:spChg>
        <pc:spChg chg="add mod">
          <ac:chgData name="Jan Harms" userId="640888e3bb68dafb" providerId="LiveId" clId="{9EE0615E-57F4-4004-8C07-2199054E3F73}" dt="2020-11-25T22:32:09.071" v="4757" actId="1076"/>
          <ac:spMkLst>
            <pc:docMk/>
            <pc:sldMk cId="493422784" sldId="279"/>
            <ac:spMk id="15" creationId="{32B0D5A5-8435-41C4-87C9-963CA6D5F915}"/>
          </ac:spMkLst>
        </pc:spChg>
        <pc:picChg chg="add mod">
          <ac:chgData name="Jan Harms" userId="640888e3bb68dafb" providerId="LiveId" clId="{9EE0615E-57F4-4004-8C07-2199054E3F73}" dt="2020-11-25T22:29:06.846" v="4557" actId="1076"/>
          <ac:picMkLst>
            <pc:docMk/>
            <pc:sldMk cId="493422784" sldId="279"/>
            <ac:picMk id="7" creationId="{B55FE859-5498-4F87-BF10-D70110E969D9}"/>
          </ac:picMkLst>
        </pc:picChg>
        <pc:picChg chg="add mod">
          <ac:chgData name="Jan Harms" userId="640888e3bb68dafb" providerId="LiveId" clId="{9EE0615E-57F4-4004-8C07-2199054E3F73}" dt="2020-11-25T22:29:16.679" v="4559" actId="14100"/>
          <ac:picMkLst>
            <pc:docMk/>
            <pc:sldMk cId="493422784" sldId="279"/>
            <ac:picMk id="11" creationId="{AA4FB454-76AD-4CB0-9A98-9C49393E2F40}"/>
          </ac:picMkLst>
        </pc:picChg>
      </pc:sldChg>
      <pc:sldChg chg="add del ord">
        <pc:chgData name="Jan Harms" userId="640888e3bb68dafb" providerId="LiveId" clId="{9EE0615E-57F4-4004-8C07-2199054E3F73}" dt="2020-11-25T21:44:09.268" v="3458" actId="2696"/>
        <pc:sldMkLst>
          <pc:docMk/>
          <pc:sldMk cId="2169757714" sldId="279"/>
        </pc:sldMkLst>
      </pc:sldChg>
      <pc:sldChg chg="addSp delSp modSp add del mod">
        <pc:chgData name="Jan Harms" userId="640888e3bb68dafb" providerId="LiveId" clId="{9EE0615E-57F4-4004-8C07-2199054E3F73}" dt="2020-11-25T21:38:08.913" v="3143" actId="2696"/>
        <pc:sldMkLst>
          <pc:docMk/>
          <pc:sldMk cId="2251500119" sldId="280"/>
        </pc:sldMkLst>
        <pc:spChg chg="mod">
          <ac:chgData name="Jan Harms" userId="640888e3bb68dafb" providerId="LiveId" clId="{9EE0615E-57F4-4004-8C07-2199054E3F73}" dt="2020-11-25T21:12:24.946" v="2711" actId="20577"/>
          <ac:spMkLst>
            <pc:docMk/>
            <pc:sldMk cId="2251500119" sldId="280"/>
            <ac:spMk id="2" creationId="{3A90B5F9-F470-4E6F-9760-F9646BBB6BC4}"/>
          </ac:spMkLst>
        </pc:spChg>
        <pc:spChg chg="add mod">
          <ac:chgData name="Jan Harms" userId="640888e3bb68dafb" providerId="LiveId" clId="{9EE0615E-57F4-4004-8C07-2199054E3F73}" dt="2020-11-25T21:36:07.231" v="3139" actId="113"/>
          <ac:spMkLst>
            <pc:docMk/>
            <pc:sldMk cId="2251500119" sldId="280"/>
            <ac:spMk id="11" creationId="{5B592B60-7630-43C4-B596-811197BE303B}"/>
          </ac:spMkLst>
        </pc:spChg>
        <pc:spChg chg="add del mod">
          <ac:chgData name="Jan Harms" userId="640888e3bb68dafb" providerId="LiveId" clId="{9EE0615E-57F4-4004-8C07-2199054E3F73}" dt="2020-11-25T21:09:12.467" v="2594" actId="478"/>
          <ac:spMkLst>
            <pc:docMk/>
            <pc:sldMk cId="2251500119" sldId="280"/>
            <ac:spMk id="12" creationId="{E1A96235-8649-450F-9E11-4556C7C31995}"/>
          </ac:spMkLst>
        </pc:spChg>
        <pc:spChg chg="add mod ord">
          <ac:chgData name="Jan Harms" userId="640888e3bb68dafb" providerId="LiveId" clId="{9EE0615E-57F4-4004-8C07-2199054E3F73}" dt="2020-11-25T21:27:54.776" v="2951" actId="14100"/>
          <ac:spMkLst>
            <pc:docMk/>
            <pc:sldMk cId="2251500119" sldId="280"/>
            <ac:spMk id="15" creationId="{6C39CFEB-500B-47B2-A919-8F25328AEE84}"/>
          </ac:spMkLst>
        </pc:spChg>
        <pc:spChg chg="add mod ord">
          <ac:chgData name="Jan Harms" userId="640888e3bb68dafb" providerId="LiveId" clId="{9EE0615E-57F4-4004-8C07-2199054E3F73}" dt="2020-11-25T21:28:10.560" v="2954" actId="14100"/>
          <ac:spMkLst>
            <pc:docMk/>
            <pc:sldMk cId="2251500119" sldId="280"/>
            <ac:spMk id="16" creationId="{4B405C25-4044-4DF1-BE7E-F77A966A87C6}"/>
          </ac:spMkLst>
        </pc:spChg>
        <pc:spChg chg="add mod">
          <ac:chgData name="Jan Harms" userId="640888e3bb68dafb" providerId="LiveId" clId="{9EE0615E-57F4-4004-8C07-2199054E3F73}" dt="2020-11-25T21:36:03.834" v="3138" actId="113"/>
          <ac:spMkLst>
            <pc:docMk/>
            <pc:sldMk cId="2251500119" sldId="280"/>
            <ac:spMk id="17" creationId="{11450510-6656-46FB-9CC5-9FED1DC8939A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0" creationId="{56B610D3-2548-4DE4-B5AD-1ABAFFECD3A1}"/>
          </ac:spMkLst>
        </pc:spChg>
        <pc:spChg chg="add mod">
          <ac:chgData name="Jan Harms" userId="640888e3bb68dafb" providerId="LiveId" clId="{9EE0615E-57F4-4004-8C07-2199054E3F73}" dt="2020-11-25T21:18:08.485" v="2825" actId="1076"/>
          <ac:spMkLst>
            <pc:docMk/>
            <pc:sldMk cId="2251500119" sldId="280"/>
            <ac:spMk id="21" creationId="{458166A9-89E8-437F-BB2F-749CCF11549A}"/>
          </ac:spMkLst>
        </pc:spChg>
        <pc:spChg chg="add mod">
          <ac:chgData name="Jan Harms" userId="640888e3bb68dafb" providerId="LiveId" clId="{9EE0615E-57F4-4004-8C07-2199054E3F73}" dt="2020-11-25T21:35:12.139" v="3102" actId="1076"/>
          <ac:spMkLst>
            <pc:docMk/>
            <pc:sldMk cId="2251500119" sldId="280"/>
            <ac:spMk id="22" creationId="{C26A3933-A5E5-4098-AB2A-E191DEB9ECD3}"/>
          </ac:spMkLst>
        </pc:spChg>
        <pc:spChg chg="add mod">
          <ac:chgData name="Jan Harms" userId="640888e3bb68dafb" providerId="LiveId" clId="{9EE0615E-57F4-4004-8C07-2199054E3F73}" dt="2020-11-25T21:36:10.754" v="3140" actId="113"/>
          <ac:spMkLst>
            <pc:docMk/>
            <pc:sldMk cId="2251500119" sldId="280"/>
            <ac:spMk id="23" creationId="{6A32CF09-3A62-4904-83E8-F1EAC7AF0F99}"/>
          </ac:spMkLst>
        </pc:spChg>
        <pc:spChg chg="add mod">
          <ac:chgData name="Jan Harms" userId="640888e3bb68dafb" providerId="LiveId" clId="{9EE0615E-57F4-4004-8C07-2199054E3F73}" dt="2020-11-25T21:32:52.795" v="3001" actId="14100"/>
          <ac:spMkLst>
            <pc:docMk/>
            <pc:sldMk cId="2251500119" sldId="280"/>
            <ac:spMk id="26" creationId="{946FD2E0-0132-4EA4-BC69-BC81C7ED03DF}"/>
          </ac:spMkLst>
        </pc:spChg>
        <pc:spChg chg="add mod">
          <ac:chgData name="Jan Harms" userId="640888e3bb68dafb" providerId="LiveId" clId="{9EE0615E-57F4-4004-8C07-2199054E3F73}" dt="2020-11-25T21:34:18.295" v="3038" actId="1076"/>
          <ac:spMkLst>
            <pc:docMk/>
            <pc:sldMk cId="2251500119" sldId="280"/>
            <ac:spMk id="30" creationId="{44B25615-E20A-47B9-A2A0-C541E69BFAB2}"/>
          </ac:spMkLst>
        </pc:spChg>
        <pc:spChg chg="add mod">
          <ac:chgData name="Jan Harms" userId="640888e3bb68dafb" providerId="LiveId" clId="{9EE0615E-57F4-4004-8C07-2199054E3F73}" dt="2020-11-25T21:35:55.931" v="3137" actId="14100"/>
          <ac:spMkLst>
            <pc:docMk/>
            <pc:sldMk cId="2251500119" sldId="280"/>
            <ac:spMk id="31" creationId="{E52722A0-0DF1-40EB-9FED-E4CF4ACFD56A}"/>
          </ac:spMkLst>
        </pc:spChg>
        <pc:spChg chg="add mod">
          <ac:chgData name="Jan Harms" userId="640888e3bb68dafb" providerId="LiveId" clId="{9EE0615E-57F4-4004-8C07-2199054E3F73}" dt="2020-11-25T21:35:47.642" v="3134" actId="1076"/>
          <ac:spMkLst>
            <pc:docMk/>
            <pc:sldMk cId="2251500119" sldId="280"/>
            <ac:spMk id="32" creationId="{05DF451D-E398-4FF6-8CCC-B3AE6DF4DA4A}"/>
          </ac:spMkLst>
        </pc:spChg>
        <pc:graphicFrameChg chg="add del mod">
          <ac:chgData name="Jan Harms" userId="640888e3bb68dafb" providerId="LiveId" clId="{9EE0615E-57F4-4004-8C07-2199054E3F73}" dt="2020-11-25T21:03:52.987" v="2508" actId="478"/>
          <ac:graphicFrameMkLst>
            <pc:docMk/>
            <pc:sldMk cId="2251500119" sldId="280"/>
            <ac:graphicFrameMk id="8" creationId="{AC989D13-4219-43CA-9FFE-397BE34C1AD9}"/>
          </ac:graphicFrameMkLst>
        </pc:graphicFrameChg>
        <pc:picChg chg="add del mod">
          <ac:chgData name="Jan Harms" userId="640888e3bb68dafb" providerId="LiveId" clId="{9EE0615E-57F4-4004-8C07-2199054E3F73}" dt="2020-11-25T21:03:46.423" v="2505" actId="478"/>
          <ac:picMkLst>
            <pc:docMk/>
            <pc:sldMk cId="2251500119" sldId="280"/>
            <ac:picMk id="7" creationId="{77B70EA2-5A5A-4A0F-B2B8-9AF7823FA5F2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0" creationId="{F8DC469B-382F-4881-951B-36503460EB1C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4" creationId="{4C956F69-F660-4BBF-B6B5-CCDC977DF5FA}"/>
          </ac:picMkLst>
        </pc:picChg>
        <pc:picChg chg="add mod">
          <ac:chgData name="Jan Harms" userId="640888e3bb68dafb" providerId="LiveId" clId="{9EE0615E-57F4-4004-8C07-2199054E3F73}" dt="2020-11-25T21:18:08.485" v="2825" actId="1076"/>
          <ac:picMkLst>
            <pc:docMk/>
            <pc:sldMk cId="2251500119" sldId="280"/>
            <ac:picMk id="19" creationId="{F5B7900A-81A8-44C5-8A7C-BC721DED1B18}"/>
          </ac:picMkLst>
        </pc:picChg>
        <pc:picChg chg="add mod">
          <ac:chgData name="Jan Harms" userId="640888e3bb68dafb" providerId="LiveId" clId="{9EE0615E-57F4-4004-8C07-2199054E3F73}" dt="2020-11-25T21:32:40.851" v="3000" actId="1076"/>
          <ac:picMkLst>
            <pc:docMk/>
            <pc:sldMk cId="2251500119" sldId="280"/>
            <ac:picMk id="25" creationId="{E993532A-4B70-40CD-9338-4639C4FEC2EC}"/>
          </ac:picMkLst>
        </pc:picChg>
        <pc:picChg chg="add mod">
          <ac:chgData name="Jan Harms" userId="640888e3bb68dafb" providerId="LiveId" clId="{9EE0615E-57F4-4004-8C07-2199054E3F73}" dt="2020-11-25T21:32:19.226" v="2993" actId="14100"/>
          <ac:picMkLst>
            <pc:docMk/>
            <pc:sldMk cId="2251500119" sldId="280"/>
            <ac:picMk id="27" creationId="{ED2C152C-74AF-447D-8AE0-7B9F26674BF5}"/>
          </ac:picMkLst>
        </pc:picChg>
        <pc:picChg chg="add mod">
          <ac:chgData name="Jan Harms" userId="640888e3bb68dafb" providerId="LiveId" clId="{9EE0615E-57F4-4004-8C07-2199054E3F73}" dt="2020-11-25T21:32:11.458" v="2991" actId="1076"/>
          <ac:picMkLst>
            <pc:docMk/>
            <pc:sldMk cId="2251500119" sldId="280"/>
            <ac:picMk id="29" creationId="{F1EA6A2B-AF85-45EE-B0D7-873434AFFDB7}"/>
          </ac:picMkLst>
        </pc:picChg>
      </pc:sldChg>
      <pc:sldChg chg="addSp delSp modSp add mod">
        <pc:chgData name="Jan Harms" userId="640888e3bb68dafb" providerId="LiveId" clId="{9EE0615E-57F4-4004-8C07-2199054E3F73}" dt="2020-11-26T22:53:11.690" v="7676" actId="478"/>
        <pc:sldMkLst>
          <pc:docMk/>
          <pc:sldMk cId="4181679553" sldId="280"/>
        </pc:sldMkLst>
        <pc:spChg chg="mod">
          <ac:chgData name="Jan Harms" userId="640888e3bb68dafb" providerId="LiveId" clId="{9EE0615E-57F4-4004-8C07-2199054E3F73}" dt="2020-11-26T09:26:42.421" v="7655" actId="20577"/>
          <ac:spMkLst>
            <pc:docMk/>
            <pc:sldMk cId="4181679553" sldId="280"/>
            <ac:spMk id="6" creationId="{FEC97F37-E60D-4ED7-B7C1-E5B6951D180B}"/>
          </ac:spMkLst>
        </pc:spChg>
        <pc:graphicFrameChg chg="add del mod modGraphic">
          <ac:chgData name="Jan Harms" userId="640888e3bb68dafb" providerId="LiveId" clId="{9EE0615E-57F4-4004-8C07-2199054E3F73}" dt="2020-11-26T22:53:11.690" v="7676" actId="478"/>
          <ac:graphicFrameMkLst>
            <pc:docMk/>
            <pc:sldMk cId="4181679553" sldId="280"/>
            <ac:graphicFrameMk id="7" creationId="{9480A464-E040-4772-BDFE-8CE22B9D76A1}"/>
          </ac:graphicFrameMkLst>
        </pc:graphicFrameChg>
      </pc:sldChg>
      <pc:sldChg chg="addSp delSp modSp add mod ord">
        <pc:chgData name="Jan Harms" userId="640888e3bb68dafb" providerId="LiveId" clId="{9EE0615E-57F4-4004-8C07-2199054E3F73}" dt="2020-11-26T09:27:16.691" v="7669" actId="20577"/>
        <pc:sldMkLst>
          <pc:docMk/>
          <pc:sldMk cId="3295094077" sldId="281"/>
        </pc:sldMkLst>
        <pc:spChg chg="mod">
          <ac:chgData name="Jan Harms" userId="640888e3bb68dafb" providerId="LiveId" clId="{9EE0615E-57F4-4004-8C07-2199054E3F73}" dt="2020-11-26T00:04:16.816" v="6665" actId="20577"/>
          <ac:spMkLst>
            <pc:docMk/>
            <pc:sldMk cId="3295094077" sldId="281"/>
            <ac:spMk id="2" creationId="{3A90B5F9-F470-4E6F-9760-F9646BBB6BC4}"/>
          </ac:spMkLst>
        </pc:spChg>
        <pc:spChg chg="add del mod">
          <ac:chgData name="Jan Harms" userId="640888e3bb68dafb" providerId="LiveId" clId="{9EE0615E-57F4-4004-8C07-2199054E3F73}" dt="2020-11-25T22:59:28.826" v="5204"/>
          <ac:spMkLst>
            <pc:docMk/>
            <pc:sldMk cId="3295094077" sldId="281"/>
            <ac:spMk id="4" creationId="{D476E4CB-F304-4232-9310-76A09ED19142}"/>
          </ac:spMkLst>
        </pc:spChg>
        <pc:spChg chg="mod">
          <ac:chgData name="Jan Harms" userId="640888e3bb68dafb" providerId="LiveId" clId="{9EE0615E-57F4-4004-8C07-2199054E3F73}" dt="2020-11-26T09:27:16.691" v="7669" actId="20577"/>
          <ac:spMkLst>
            <pc:docMk/>
            <pc:sldMk cId="3295094077" sldId="281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8" creationId="{A675FBF6-206E-44C4-A17E-5DD1F02F9A2E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9" creationId="{65568065-0B71-41A6-A2F9-3E13C21DB067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0" creationId="{A5A6194D-CF03-4751-AEB8-90FDA476BD23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1" creationId="{01976F57-DD44-4D1B-95F4-6909C4ABF4C9}"/>
          </ac:spMkLst>
        </pc:spChg>
        <pc:spChg chg="add mod">
          <ac:chgData name="Jan Harms" userId="640888e3bb68dafb" providerId="LiveId" clId="{9EE0615E-57F4-4004-8C07-2199054E3F73}" dt="2020-11-25T23:12:36.261" v="5402" actId="1076"/>
          <ac:spMkLst>
            <pc:docMk/>
            <pc:sldMk cId="3295094077" sldId="281"/>
            <ac:spMk id="13" creationId="{C2243285-089E-458B-AC16-23F5397D211C}"/>
          </ac:spMkLst>
        </pc:spChg>
        <pc:spChg chg="add mod">
          <ac:chgData name="Jan Harms" userId="640888e3bb68dafb" providerId="LiveId" clId="{9EE0615E-57F4-4004-8C07-2199054E3F73}" dt="2020-11-26T00:02:31.577" v="6664" actId="1076"/>
          <ac:spMkLst>
            <pc:docMk/>
            <pc:sldMk cId="3295094077" sldId="281"/>
            <ac:spMk id="14" creationId="{6AA575D3-E1F5-4A2A-8AB0-A78614BF1DC3}"/>
          </ac:spMkLst>
        </pc:sp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7" creationId="{496B639B-90D2-4142-95B7-6BE2BA6999D5}"/>
          </ac:picMkLst>
        </pc:picChg>
        <pc:picChg chg="add mod">
          <ac:chgData name="Jan Harms" userId="640888e3bb68dafb" providerId="LiveId" clId="{9EE0615E-57F4-4004-8C07-2199054E3F73}" dt="2020-11-25T23:12:36.261" v="5402" actId="1076"/>
          <ac:picMkLst>
            <pc:docMk/>
            <pc:sldMk cId="3295094077" sldId="281"/>
            <ac:picMk id="12" creationId="{8DAAFA3A-F5DC-455B-A4BA-596848B8C9E3}"/>
          </ac:picMkLst>
        </pc:picChg>
      </pc:sldChg>
      <pc:sldChg chg="addSp modSp add mod ord">
        <pc:chgData name="Jan Harms" userId="640888e3bb68dafb" providerId="LiveId" clId="{9EE0615E-57F4-4004-8C07-2199054E3F73}" dt="2020-11-26T09:26:53.594" v="7659" actId="20577"/>
        <pc:sldMkLst>
          <pc:docMk/>
          <pc:sldMk cId="3514607934" sldId="282"/>
        </pc:sldMkLst>
        <pc:spChg chg="mod">
          <ac:chgData name="Jan Harms" userId="640888e3bb68dafb" providerId="LiveId" clId="{9EE0615E-57F4-4004-8C07-2199054E3F73}" dt="2020-11-26T08:28:59.725" v="7433" actId="20577"/>
          <ac:spMkLst>
            <pc:docMk/>
            <pc:sldMk cId="3514607934" sldId="282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6:53.594" v="7659" actId="20577"/>
          <ac:spMkLst>
            <pc:docMk/>
            <pc:sldMk cId="3514607934" sldId="282"/>
            <ac:spMk id="6" creationId="{FEC97F37-E60D-4ED7-B7C1-E5B6951D180B}"/>
          </ac:spMkLst>
        </pc:spChg>
        <pc:spChg chg="add mod">
          <ac:chgData name="Jan Harms" userId="640888e3bb68dafb" providerId="LiveId" clId="{9EE0615E-57F4-4004-8C07-2199054E3F73}" dt="2020-11-26T08:30:41.247" v="7606" actId="1076"/>
          <ac:spMkLst>
            <pc:docMk/>
            <pc:sldMk cId="3514607934" sldId="282"/>
            <ac:spMk id="7" creationId="{1D6EC9C5-71EB-4EC0-B354-122323EEE2B4}"/>
          </ac:spMkLst>
        </pc:spChg>
      </pc:sldChg>
      <pc:sldChg chg="modSp add mod ord">
        <pc:chgData name="Jan Harms" userId="640888e3bb68dafb" providerId="LiveId" clId="{9EE0615E-57F4-4004-8C07-2199054E3F73}" dt="2020-11-26T07:39:50.256" v="7316"/>
        <pc:sldMkLst>
          <pc:docMk/>
          <pc:sldMk cId="3344456583" sldId="283"/>
        </pc:sldMkLst>
        <pc:spChg chg="mod">
          <ac:chgData name="Jan Harms" userId="640888e3bb68dafb" providerId="LiveId" clId="{9EE0615E-57F4-4004-8C07-2199054E3F73}" dt="2020-11-26T07:28:43.198" v="6701" actId="20577"/>
          <ac:spMkLst>
            <pc:docMk/>
            <pc:sldMk cId="3344456583" sldId="283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7:37:57.304" v="7314" actId="20577"/>
          <ac:spMkLst>
            <pc:docMk/>
            <pc:sldMk cId="3344456583" sldId="283"/>
            <ac:spMk id="7" creationId="{1D6EC9C5-71EB-4EC0-B354-122323EEE2B4}"/>
          </ac:spMkLst>
        </pc:spChg>
      </pc:sldChg>
      <pc:sldChg chg="delSp modSp add mod">
        <pc:chgData name="Jan Harms" userId="640888e3bb68dafb" providerId="LiveId" clId="{9EE0615E-57F4-4004-8C07-2199054E3F73}" dt="2020-11-26T09:27:12.043" v="7667" actId="20577"/>
        <pc:sldMkLst>
          <pc:docMk/>
          <pc:sldMk cId="2413669694" sldId="284"/>
        </pc:sldMkLst>
        <pc:spChg chg="mod">
          <ac:chgData name="Jan Harms" userId="640888e3bb68dafb" providerId="LiveId" clId="{9EE0615E-57F4-4004-8C07-2199054E3F73}" dt="2020-11-26T08:32:15.187" v="7624" actId="20577"/>
          <ac:spMkLst>
            <pc:docMk/>
            <pc:sldMk cId="2413669694" sldId="284"/>
            <ac:spMk id="2" creationId="{3A90B5F9-F470-4E6F-9760-F9646BBB6BC4}"/>
          </ac:spMkLst>
        </pc:spChg>
        <pc:spChg chg="mod">
          <ac:chgData name="Jan Harms" userId="640888e3bb68dafb" providerId="LiveId" clId="{9EE0615E-57F4-4004-8C07-2199054E3F73}" dt="2020-11-26T09:27:12.043" v="7667" actId="20577"/>
          <ac:spMkLst>
            <pc:docMk/>
            <pc:sldMk cId="2413669694" sldId="284"/>
            <ac:spMk id="6" creationId="{FEC97F37-E60D-4ED7-B7C1-E5B6951D180B}"/>
          </ac:spMkLst>
        </pc:spChg>
        <pc:spChg chg="del">
          <ac:chgData name="Jan Harms" userId="640888e3bb68dafb" providerId="LiveId" clId="{9EE0615E-57F4-4004-8C07-2199054E3F73}" dt="2020-11-26T08:31:59.493" v="7608" actId="478"/>
          <ac:spMkLst>
            <pc:docMk/>
            <pc:sldMk cId="2413669694" sldId="284"/>
            <ac:spMk id="10" creationId="{EE9527D4-192F-45E4-B61C-4559EE777E3B}"/>
          </ac:spMkLst>
        </pc:spChg>
      </pc:sldChg>
      <pc:sldMasterChg chg="addSp delSp modSp mod">
        <pc:chgData name="Jan Harms" userId="640888e3bb68dafb" providerId="LiveId" clId="{9EE0615E-57F4-4004-8C07-2199054E3F73}" dt="2020-11-25T19:19:11.415" v="6" actId="14100"/>
        <pc:sldMasterMkLst>
          <pc:docMk/>
          <pc:sldMasterMk cId="2956367676" sldId="2147483648"/>
        </pc:sldMasterMkLst>
        <pc:picChg chg="add del mod">
          <ac:chgData name="Jan Harms" userId="640888e3bb68dafb" providerId="LiveId" clId="{9EE0615E-57F4-4004-8C07-2199054E3F73}" dt="2020-11-25T19:18:43.580" v="1" actId="478"/>
          <ac:picMkLst>
            <pc:docMk/>
            <pc:sldMasterMk cId="2956367676" sldId="2147483648"/>
            <ac:picMk id="8" creationId="{BEC1A6A4-3FE2-440F-8689-5F6433E21023}"/>
          </ac:picMkLst>
        </pc:picChg>
        <pc:picChg chg="add mod">
          <ac:chgData name="Jan Harms" userId="640888e3bb68dafb" providerId="LiveId" clId="{9EE0615E-57F4-4004-8C07-2199054E3F73}" dt="2020-11-25T19:18:35.740" v="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9EE0615E-57F4-4004-8C07-2199054E3F73}" dt="2020-11-25T19:19:11.415" v="6" actId="14100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772C0390-D1FB-4D06-BD41-DFDF4E3DD745}"/>
    <pc:docChg chg="undo custSel addSld delSld modSld sldOrd modMainMaster">
      <pc:chgData name="Jan Harms" userId="640888e3bb68dafb" providerId="LiveId" clId="{772C0390-D1FB-4D06-BD41-DFDF4E3DD745}" dt="2021-06-17T11:41:34.443" v="2738" actId="20577"/>
      <pc:docMkLst>
        <pc:docMk/>
      </pc:docMkLst>
      <pc:sldChg chg="del">
        <pc:chgData name="Jan Harms" userId="640888e3bb68dafb" providerId="LiveId" clId="{772C0390-D1FB-4D06-BD41-DFDF4E3DD745}" dt="2021-06-15T22:01:19.312" v="586" actId="47"/>
        <pc:sldMkLst>
          <pc:docMk/>
          <pc:sldMk cId="384233327" sldId="267"/>
        </pc:sldMkLst>
      </pc:sldChg>
      <pc:sldChg chg="delSp modSp mod">
        <pc:chgData name="Jan Harms" userId="640888e3bb68dafb" providerId="LiveId" clId="{772C0390-D1FB-4D06-BD41-DFDF4E3DD745}" dt="2021-06-17T06:54:31.526" v="1403" actId="2711"/>
        <pc:sldMkLst>
          <pc:docMk/>
          <pc:sldMk cId="831844173" sldId="268"/>
        </pc:sldMkLst>
        <pc:spChg chg="mod">
          <ac:chgData name="Jan Harms" userId="640888e3bb68dafb" providerId="LiveId" clId="{772C0390-D1FB-4D06-BD41-DFDF4E3DD745}" dt="2021-06-15T20:43:12.652" v="2" actId="27636"/>
          <ac:spMkLst>
            <pc:docMk/>
            <pc:sldMk cId="831844173" sldId="268"/>
            <ac:spMk id="2" creationId="{1FD38F8E-FAA8-450C-AB29-1C52A8D1974A}"/>
          </ac:spMkLst>
        </pc:spChg>
        <pc:spChg chg="mod">
          <ac:chgData name="Jan Harms" userId="640888e3bb68dafb" providerId="LiveId" clId="{772C0390-D1FB-4D06-BD41-DFDF4E3DD745}" dt="2021-06-17T06:54:31.526" v="1403" actId="2711"/>
          <ac:spMkLst>
            <pc:docMk/>
            <pc:sldMk cId="831844173" sldId="268"/>
            <ac:spMk id="3" creationId="{4B037E5A-5C8C-493D-BBBC-C6FA97316DF0}"/>
          </ac:spMkLst>
        </pc:spChg>
        <pc:picChg chg="del">
          <ac:chgData name="Jan Harms" userId="640888e3bb68dafb" providerId="LiveId" clId="{772C0390-D1FB-4D06-BD41-DFDF4E3DD745}" dt="2021-06-15T20:43:04.457" v="0" actId="478"/>
          <ac:picMkLst>
            <pc:docMk/>
            <pc:sldMk cId="831844173" sldId="268"/>
            <ac:picMk id="5" creationId="{6AE23A12-D570-439F-8CD2-2A462F72E6B5}"/>
          </ac:picMkLst>
        </pc:picChg>
      </pc:sldChg>
      <pc:sldChg chg="del ord">
        <pc:chgData name="Jan Harms" userId="640888e3bb68dafb" providerId="LiveId" clId="{772C0390-D1FB-4D06-BD41-DFDF4E3DD745}" dt="2021-06-17T07:20:52.199" v="2026" actId="47"/>
        <pc:sldMkLst>
          <pc:docMk/>
          <pc:sldMk cId="1627913342" sldId="273"/>
        </pc:sldMkLst>
      </pc:sldChg>
      <pc:sldChg chg="delSp del mod">
        <pc:chgData name="Jan Harms" userId="640888e3bb68dafb" providerId="LiveId" clId="{772C0390-D1FB-4D06-BD41-DFDF4E3DD745}" dt="2021-06-15T21:53:44.965" v="529" actId="47"/>
        <pc:sldMkLst>
          <pc:docMk/>
          <pc:sldMk cId="3056049429" sldId="275"/>
        </pc:sldMkLst>
        <pc:spChg chg="del">
          <ac:chgData name="Jan Harms" userId="640888e3bb68dafb" providerId="LiveId" clId="{772C0390-D1FB-4D06-BD41-DFDF4E3DD745}" dt="2021-06-15T21:02:08.337" v="5" actId="21"/>
          <ac:spMkLst>
            <pc:docMk/>
            <pc:sldMk cId="3056049429" sldId="275"/>
            <ac:spMk id="11" creationId="{49E18331-45DE-490E-92B4-F4BD5B545A1E}"/>
          </ac:spMkLst>
        </pc:spChg>
        <pc:picChg chg="del">
          <ac:chgData name="Jan Harms" userId="640888e3bb68dafb" providerId="LiveId" clId="{772C0390-D1FB-4D06-BD41-DFDF4E3DD745}" dt="2021-06-15T21:02:08.337" v="5" actId="21"/>
          <ac:picMkLst>
            <pc:docMk/>
            <pc:sldMk cId="3056049429" sldId="275"/>
            <ac:picMk id="7" creationId="{E6A71F1D-393F-4F63-9E75-C6181958E1B7}"/>
          </ac:picMkLst>
        </pc:picChg>
        <pc:picChg chg="del">
          <ac:chgData name="Jan Harms" userId="640888e3bb68dafb" providerId="LiveId" clId="{772C0390-D1FB-4D06-BD41-DFDF4E3DD745}" dt="2021-06-15T21:02:01.695" v="4" actId="478"/>
          <ac:picMkLst>
            <pc:docMk/>
            <pc:sldMk cId="3056049429" sldId="275"/>
            <ac:picMk id="8" creationId="{BD535A7C-E39D-472E-89DD-28D856861292}"/>
          </ac:picMkLst>
        </pc:picChg>
        <pc:cxnChg chg="del">
          <ac:chgData name="Jan Harms" userId="640888e3bb68dafb" providerId="LiveId" clId="{772C0390-D1FB-4D06-BD41-DFDF4E3DD745}" dt="2021-06-15T21:02:08.337" v="5" actId="21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addSp delSp modSp mod">
        <pc:chgData name="Jan Harms" userId="640888e3bb68dafb" providerId="LiveId" clId="{772C0390-D1FB-4D06-BD41-DFDF4E3DD745}" dt="2021-06-17T07:39:09.957" v="2213" actId="20577"/>
        <pc:sldMkLst>
          <pc:docMk/>
          <pc:sldMk cId="190184856" sldId="276"/>
        </pc:sldMkLst>
        <pc:spChg chg="mod">
          <ac:chgData name="Jan Harms" userId="640888e3bb68dafb" providerId="LiveId" clId="{772C0390-D1FB-4D06-BD41-DFDF4E3DD745}" dt="2021-06-15T22:01:03.359" v="584" actId="20577"/>
          <ac:spMkLst>
            <pc:docMk/>
            <pc:sldMk cId="190184856" sldId="276"/>
            <ac:spMk id="2" creationId="{3A90B5F9-F470-4E6F-9760-F9646BBB6BC4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8" creationId="{0A26350C-9FDE-4D18-A715-4EB77D23631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9" creationId="{E6974B94-B555-4B56-909D-1246FB869EC7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0" creationId="{EE9527D4-192F-45E4-B61C-4559EE777E3B}"/>
          </ac:spMkLst>
        </pc:spChg>
        <pc:spChg chg="del">
          <ac:chgData name="Jan Harms" userId="640888e3bb68dafb" providerId="LiveId" clId="{772C0390-D1FB-4D06-BD41-DFDF4E3DD745}" dt="2021-06-15T22:01:15.148" v="585" actId="478"/>
          <ac:spMkLst>
            <pc:docMk/>
            <pc:sldMk cId="190184856" sldId="276"/>
            <ac:spMk id="11" creationId="{A45175E1-81AE-4BAC-A71F-3889CBCDA816}"/>
          </ac:spMkLst>
        </pc:spChg>
        <pc:spChg chg="add mod">
          <ac:chgData name="Jan Harms" userId="640888e3bb68dafb" providerId="LiveId" clId="{772C0390-D1FB-4D06-BD41-DFDF4E3DD745}" dt="2021-06-17T07:39:09.957" v="2213" actId="20577"/>
          <ac:spMkLst>
            <pc:docMk/>
            <pc:sldMk cId="190184856" sldId="276"/>
            <ac:spMk id="13" creationId="{4873A55D-4C30-4760-AD00-D29DF4C8A67D}"/>
          </ac:spMkLst>
        </pc:spChg>
        <pc:graphicFrameChg chg="del">
          <ac:chgData name="Jan Harms" userId="640888e3bb68dafb" providerId="LiveId" clId="{772C0390-D1FB-4D06-BD41-DFDF4E3DD745}" dt="2021-06-15T22:01:15.148" v="585" actId="478"/>
          <ac:graphicFrameMkLst>
            <pc:docMk/>
            <pc:sldMk cId="190184856" sldId="276"/>
            <ac:graphicFrameMk id="7" creationId="{444ABD1F-2141-411B-AF4F-0960D36DF8F7}"/>
          </ac:graphicFrameMkLst>
        </pc:graphicFrameChg>
        <pc:picChg chg="del">
          <ac:chgData name="Jan Harms" userId="640888e3bb68dafb" providerId="LiveId" clId="{772C0390-D1FB-4D06-BD41-DFDF4E3DD745}" dt="2021-06-15T22:01:15.148" v="585" actId="478"/>
          <ac:picMkLst>
            <pc:docMk/>
            <pc:sldMk cId="190184856" sldId="276"/>
            <ac:picMk id="2050" creationId="{9AF95D19-9B34-405F-8483-B3ADE28AFCBA}"/>
          </ac:picMkLst>
        </pc:picChg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706825671" sldId="277"/>
        </pc:sldMkLst>
      </pc:sldChg>
      <pc:sldChg chg="del">
        <pc:chgData name="Jan Harms" userId="640888e3bb68dafb" providerId="LiveId" clId="{772C0390-D1FB-4D06-BD41-DFDF4E3DD745}" dt="2021-06-15T21:56:27.692" v="555" actId="47"/>
        <pc:sldMkLst>
          <pc:docMk/>
          <pc:sldMk cId="2932830561" sldId="278"/>
        </pc:sldMkLst>
      </pc:sldChg>
      <pc:sldChg chg="addSp delSp modSp mod">
        <pc:chgData name="Jan Harms" userId="640888e3bb68dafb" providerId="LiveId" clId="{772C0390-D1FB-4D06-BD41-DFDF4E3DD745}" dt="2021-06-15T22:14:37.653" v="901" actId="20577"/>
        <pc:sldMkLst>
          <pc:docMk/>
          <pc:sldMk cId="2710367663" sldId="280"/>
        </pc:sldMkLst>
        <pc:spChg chg="mod">
          <ac:chgData name="Jan Harms" userId="640888e3bb68dafb" providerId="LiveId" clId="{772C0390-D1FB-4D06-BD41-DFDF4E3DD745}" dt="2021-06-15T21:05:21.129" v="104" actId="20577"/>
          <ac:spMkLst>
            <pc:docMk/>
            <pc:sldMk cId="2710367663" sldId="280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5T21:22:07.293" v="156" actId="1076"/>
          <ac:spMkLst>
            <pc:docMk/>
            <pc:sldMk cId="2710367663" sldId="280"/>
            <ac:spMk id="11" creationId="{5B592B60-7630-43C4-B596-811197BE303B}"/>
          </ac:spMkLst>
        </pc:spChg>
        <pc:spChg chg="mod">
          <ac:chgData name="Jan Harms" userId="640888e3bb68dafb" providerId="LiveId" clId="{772C0390-D1FB-4D06-BD41-DFDF4E3DD745}" dt="2021-06-15T21:18:47.685" v="141" actId="1076"/>
          <ac:spMkLst>
            <pc:docMk/>
            <pc:sldMk cId="2710367663" sldId="280"/>
            <ac:spMk id="15" creationId="{6C39CFEB-500B-47B2-A919-8F25328AEE84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6" creationId="{4B405C25-4044-4DF1-BE7E-F77A966A87C6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17" creationId="{11450510-6656-46FB-9CC5-9FED1DC8939A}"/>
          </ac:spMkLst>
        </pc:spChg>
        <pc:spChg chg="add mod">
          <ac:chgData name="Jan Harms" userId="640888e3bb68dafb" providerId="LiveId" clId="{772C0390-D1FB-4D06-BD41-DFDF4E3DD745}" dt="2021-06-15T22:14:37.653" v="901" actId="20577"/>
          <ac:spMkLst>
            <pc:docMk/>
            <pc:sldMk cId="2710367663" sldId="280"/>
            <ac:spMk id="18" creationId="{A6A63B1D-5E04-4957-AA81-0EDDE93A3E5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0" creationId="{56B610D3-2548-4DE4-B5AD-1ABAFFECD3A1}"/>
          </ac:spMkLst>
        </pc:spChg>
        <pc:spChg chg="del mod">
          <ac:chgData name="Jan Harms" userId="640888e3bb68dafb" providerId="LiveId" clId="{772C0390-D1FB-4D06-BD41-DFDF4E3DD745}" dt="2021-06-15T21:18:13.240" v="133" actId="478"/>
          <ac:spMkLst>
            <pc:docMk/>
            <pc:sldMk cId="2710367663" sldId="280"/>
            <ac:spMk id="21" creationId="{458166A9-89E8-437F-BB2F-749CCF11549A}"/>
          </ac:spMkLst>
        </pc:spChg>
        <pc:spChg chg="del">
          <ac:chgData name="Jan Harms" userId="640888e3bb68dafb" providerId="LiveId" clId="{772C0390-D1FB-4D06-BD41-DFDF4E3DD745}" dt="2021-06-15T21:05:06.810" v="90" actId="478"/>
          <ac:spMkLst>
            <pc:docMk/>
            <pc:sldMk cId="2710367663" sldId="280"/>
            <ac:spMk id="22" creationId="{C26A3933-A5E5-4098-AB2A-E191DEB9ECD3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3" creationId="{6A32CF09-3A62-4904-83E8-F1EAC7AF0F99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26" creationId="{946FD2E0-0132-4EA4-BC69-BC81C7ED03DF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0" creationId="{44B25615-E20A-47B9-A2A0-C541E69BFAB2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1" creationId="{E52722A0-0DF1-40EB-9FED-E4CF4ACFD56A}"/>
          </ac:spMkLst>
        </pc:spChg>
        <pc:spChg chg="del">
          <ac:chgData name="Jan Harms" userId="640888e3bb68dafb" providerId="LiveId" clId="{772C0390-D1FB-4D06-BD41-DFDF4E3DD745}" dt="2021-06-15T21:05:10.752" v="91" actId="478"/>
          <ac:spMkLst>
            <pc:docMk/>
            <pc:sldMk cId="2710367663" sldId="280"/>
            <ac:spMk id="32" creationId="{05DF451D-E398-4FF6-8CCC-B3AE6DF4DA4A}"/>
          </ac:spMkLst>
        </pc:spChg>
        <pc:spChg chg="add del mod">
          <ac:chgData name="Jan Harms" userId="640888e3bb68dafb" providerId="LiveId" clId="{772C0390-D1FB-4D06-BD41-DFDF4E3DD745}" dt="2021-06-15T21:18:26.212" v="136" actId="478"/>
          <ac:spMkLst>
            <pc:docMk/>
            <pc:sldMk cId="2710367663" sldId="280"/>
            <ac:spMk id="33" creationId="{1AD4BF46-05C1-4FC7-86AD-DD7AF3797AB3}"/>
          </ac:spMkLst>
        </pc:spChg>
        <pc:picChg chg="add del mod">
          <ac:chgData name="Jan Harms" userId="640888e3bb68dafb" providerId="LiveId" clId="{772C0390-D1FB-4D06-BD41-DFDF4E3DD745}" dt="2021-06-15T21:12:26.609" v="127" actId="478"/>
          <ac:picMkLst>
            <pc:docMk/>
            <pc:sldMk cId="2710367663" sldId="280"/>
            <ac:picMk id="7" creationId="{093C0B83-2BC2-4EDD-9A9F-FD34AAA29733}"/>
          </ac:picMkLst>
        </pc:picChg>
        <pc:picChg chg="del mod">
          <ac:chgData name="Jan Harms" userId="640888e3bb68dafb" providerId="LiveId" clId="{772C0390-D1FB-4D06-BD41-DFDF4E3DD745}" dt="2021-06-15T21:21:32.405" v="148" actId="478"/>
          <ac:picMkLst>
            <pc:docMk/>
            <pc:sldMk cId="2710367663" sldId="280"/>
            <ac:picMk id="8" creationId="{D0BE300F-12ED-4DF1-BD5B-69B328C75C47}"/>
          </ac:picMkLst>
        </pc:picChg>
        <pc:picChg chg="add mod">
          <ac:chgData name="Jan Harms" userId="640888e3bb68dafb" providerId="LiveId" clId="{772C0390-D1FB-4D06-BD41-DFDF4E3DD745}" dt="2021-06-15T21:18:19.313" v="134" actId="1076"/>
          <ac:picMkLst>
            <pc:docMk/>
            <pc:sldMk cId="2710367663" sldId="280"/>
            <ac:picMk id="10" creationId="{A24618CF-4327-4561-A4CA-95D2127F655B}"/>
          </ac:picMkLst>
        </pc:picChg>
        <pc:picChg chg="add mod">
          <ac:chgData name="Jan Harms" userId="640888e3bb68dafb" providerId="LiveId" clId="{772C0390-D1FB-4D06-BD41-DFDF4E3DD745}" dt="2021-06-15T21:22:13.750" v="158" actId="1076"/>
          <ac:picMkLst>
            <pc:docMk/>
            <pc:sldMk cId="2710367663" sldId="280"/>
            <ac:picMk id="13" creationId="{4B691DC9-0470-4CB5-83AB-8E620D141AAB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4" creationId="{4C956F69-F660-4BBF-B6B5-CCDC977DF5FA}"/>
          </ac:picMkLst>
        </pc:picChg>
        <pc:picChg chg="del mod">
          <ac:chgData name="Jan Harms" userId="640888e3bb68dafb" providerId="LiveId" clId="{772C0390-D1FB-4D06-BD41-DFDF4E3DD745}" dt="2021-06-15T21:18:13.240" v="133" actId="478"/>
          <ac:picMkLst>
            <pc:docMk/>
            <pc:sldMk cId="2710367663" sldId="280"/>
            <ac:picMk id="19" creationId="{F5B7900A-81A8-44C5-8A7C-BC721DED1B18}"/>
          </ac:picMkLst>
        </pc:picChg>
        <pc:picChg chg="add del mod">
          <ac:chgData name="Jan Harms" userId="640888e3bb68dafb" providerId="LiveId" clId="{772C0390-D1FB-4D06-BD41-DFDF4E3DD745}" dt="2021-06-15T21:52:04.166" v="519" actId="478"/>
          <ac:picMkLst>
            <pc:docMk/>
            <pc:sldMk cId="2710367663" sldId="280"/>
            <ac:picMk id="24" creationId="{C746EF3D-914E-4921-AF6B-CE6629AAF84B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5" creationId="{E993532A-4B70-40CD-9338-4639C4FEC2EC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7" creationId="{ED2C152C-74AF-447D-8AE0-7B9F26674BF5}"/>
          </ac:picMkLst>
        </pc:picChg>
        <pc:picChg chg="del">
          <ac:chgData name="Jan Harms" userId="640888e3bb68dafb" providerId="LiveId" clId="{772C0390-D1FB-4D06-BD41-DFDF4E3DD745}" dt="2021-06-15T21:05:10.752" v="91" actId="478"/>
          <ac:picMkLst>
            <pc:docMk/>
            <pc:sldMk cId="2710367663" sldId="280"/>
            <ac:picMk id="29" creationId="{F1EA6A2B-AF85-45EE-B0D7-873434AFFDB7}"/>
          </ac:picMkLst>
        </pc:picChg>
        <pc:picChg chg="add mod">
          <ac:chgData name="Jan Harms" userId="640888e3bb68dafb" providerId="LiveId" clId="{772C0390-D1FB-4D06-BD41-DFDF4E3DD745}" dt="2021-06-15T21:53:03.151" v="528" actId="1582"/>
          <ac:picMkLst>
            <pc:docMk/>
            <pc:sldMk cId="2710367663" sldId="280"/>
            <ac:picMk id="35" creationId="{7EA2423D-9D4F-41CF-9218-409721D18C5C}"/>
          </ac:picMkLst>
        </pc:picChg>
        <pc:cxnChg chg="add del mod">
          <ac:chgData name="Jan Harms" userId="640888e3bb68dafb" providerId="LiveId" clId="{772C0390-D1FB-4D06-BD41-DFDF4E3DD745}" dt="2021-06-15T21:18:26.212" v="136" actId="478"/>
          <ac:cxnSpMkLst>
            <pc:docMk/>
            <pc:sldMk cId="2710367663" sldId="280"/>
            <ac:cxnSpMk id="28" creationId="{502E77B1-C260-494D-96E9-DC72ECBE7A4B}"/>
          </ac:cxnSpMkLst>
        </pc:cxnChg>
      </pc:sldChg>
      <pc:sldChg chg="del">
        <pc:chgData name="Jan Harms" userId="640888e3bb68dafb" providerId="LiveId" clId="{772C0390-D1FB-4D06-BD41-DFDF4E3DD745}" dt="2021-06-15T21:57:00.765" v="564" actId="47"/>
        <pc:sldMkLst>
          <pc:docMk/>
          <pc:sldMk cId="3344456583" sldId="283"/>
        </pc:sldMkLst>
      </pc:sldChg>
      <pc:sldChg chg="delSp modSp del mod">
        <pc:chgData name="Jan Harms" userId="640888e3bb68dafb" providerId="LiveId" clId="{772C0390-D1FB-4D06-BD41-DFDF4E3DD745}" dt="2021-06-15T21:56:19.253" v="554" actId="47"/>
        <pc:sldMkLst>
          <pc:docMk/>
          <pc:sldMk cId="4091306267" sldId="286"/>
        </pc:sldMkLst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8" creationId="{01EBD8CF-BC37-4975-B4C7-AC3BBE7AA9F0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15" creationId="{2CAADA35-C00E-4F76-91DE-28F571E2D96D}"/>
          </ac:spMkLst>
        </pc:spChg>
        <pc:spChg chg="del mod">
          <ac:chgData name="Jan Harms" userId="640888e3bb68dafb" providerId="LiveId" clId="{772C0390-D1FB-4D06-BD41-DFDF4E3DD745}" dt="2021-06-15T21:55:35.796" v="538" actId="21"/>
          <ac:spMkLst>
            <pc:docMk/>
            <pc:sldMk cId="4091306267" sldId="286"/>
            <ac:spMk id="18" creationId="{D80E5DEF-314B-40B2-BF94-C866DA417CB6}"/>
          </ac:spMkLst>
        </pc:spChg>
        <pc:spChg chg="del mod">
          <ac:chgData name="Jan Harms" userId="640888e3bb68dafb" providerId="LiveId" clId="{772C0390-D1FB-4D06-BD41-DFDF4E3DD745}" dt="2021-06-15T21:55:53.341" v="544" actId="21"/>
          <ac:spMkLst>
            <pc:docMk/>
            <pc:sldMk cId="4091306267" sldId="286"/>
            <ac:spMk id="21" creationId="{86D6C738-AFD9-4281-956D-6D3D6BBEF7B7}"/>
          </ac:spMkLst>
        </pc:spChg>
        <pc:spChg chg="del">
          <ac:chgData name="Jan Harms" userId="640888e3bb68dafb" providerId="LiveId" clId="{772C0390-D1FB-4D06-BD41-DFDF4E3DD745}" dt="2021-06-15T21:53:59.285" v="530" actId="478"/>
          <ac:spMkLst>
            <pc:docMk/>
            <pc:sldMk cId="4091306267" sldId="286"/>
            <ac:spMk id="24" creationId="{BF7CF3BA-BFE8-4178-89C4-0840C04BFEDC}"/>
          </ac:spMkLst>
        </pc:sp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7" creationId="{8A0C1289-82B4-438C-9CA4-7CD88C33078C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0" creationId="{EC083AC5-42BB-4BA2-9396-75A0577F397E}"/>
          </ac:picMkLst>
        </pc:picChg>
        <pc:picChg chg="del">
          <ac:chgData name="Jan Harms" userId="640888e3bb68dafb" providerId="LiveId" clId="{772C0390-D1FB-4D06-BD41-DFDF4E3DD745}" dt="2021-06-15T21:53:59.285" v="530" actId="478"/>
          <ac:picMkLst>
            <pc:docMk/>
            <pc:sldMk cId="4091306267" sldId="286"/>
            <ac:picMk id="14" creationId="{4C6B0ABC-33C6-43CD-A21D-479BAA6BE011}"/>
          </ac:picMkLst>
        </pc:picChg>
        <pc:picChg chg="del mod">
          <ac:chgData name="Jan Harms" userId="640888e3bb68dafb" providerId="LiveId" clId="{772C0390-D1FB-4D06-BD41-DFDF4E3DD745}" dt="2021-06-15T21:55:35.796" v="538" actId="21"/>
          <ac:picMkLst>
            <pc:docMk/>
            <pc:sldMk cId="4091306267" sldId="286"/>
            <ac:picMk id="16" creationId="{01D9C7B9-A526-4249-B95E-69F8F5D676CD}"/>
          </ac:picMkLst>
        </pc:picChg>
        <pc:picChg chg="mod">
          <ac:chgData name="Jan Harms" userId="640888e3bb68dafb" providerId="LiveId" clId="{772C0390-D1FB-4D06-BD41-DFDF4E3DD745}" dt="2021-06-15T21:54:26.131" v="535" actId="1076"/>
          <ac:picMkLst>
            <pc:docMk/>
            <pc:sldMk cId="4091306267" sldId="286"/>
            <ac:picMk id="19" creationId="{57F5D39A-1F69-4304-BDB1-05965E329187}"/>
          </ac:picMkLst>
        </pc:picChg>
      </pc:sldChg>
      <pc:sldChg chg="addSp delSp modSp add del mod ord modAnim">
        <pc:chgData name="Jan Harms" userId="640888e3bb68dafb" providerId="LiveId" clId="{772C0390-D1FB-4D06-BD41-DFDF4E3DD745}" dt="2021-06-17T11:40:59.559" v="2711" actId="47"/>
        <pc:sldMkLst>
          <pc:docMk/>
          <pc:sldMk cId="2978229354" sldId="289"/>
        </pc:sldMkLst>
        <pc:spChg chg="add mod ord">
          <ac:chgData name="Jan Harms" userId="640888e3bb68dafb" providerId="LiveId" clId="{772C0390-D1FB-4D06-BD41-DFDF4E3DD745}" dt="2021-06-17T09:23:01.609" v="2224" actId="167"/>
          <ac:spMkLst>
            <pc:docMk/>
            <pc:sldMk cId="2978229354" sldId="289"/>
            <ac:spMk id="4" creationId="{D6FDC595-1898-4338-BA80-4BB74E0B9F63}"/>
          </ac:spMkLst>
        </pc:spChg>
        <pc:spChg chg="del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5" creationId="{E380B3A7-88A3-4F4D-9BDE-E3B4351D56A2}"/>
          </ac:spMkLst>
        </pc:spChg>
        <pc:spChg chg="del mod">
          <ac:chgData name="Jan Harms" userId="640888e3bb68dafb" providerId="LiveId" clId="{772C0390-D1FB-4D06-BD41-DFDF4E3DD745}" dt="2021-06-17T09:22:04.592" v="2218" actId="478"/>
          <ac:spMkLst>
            <pc:docMk/>
            <pc:sldMk cId="2978229354" sldId="289"/>
            <ac:spMk id="11" creationId="{84FDFAC1-FB7E-456F-92EE-74A2A03A4292}"/>
          </ac:spMkLst>
        </pc:sp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6" creationId="{F0670A58-FB07-4212-9F26-C1F9C434DA39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8" creationId="{83011B9E-C0C8-418C-9513-A8964B8CB4E8}"/>
          </ac:picMkLst>
        </pc:picChg>
        <pc:picChg chg="del">
          <ac:chgData name="Jan Harms" userId="640888e3bb68dafb" providerId="LiveId" clId="{772C0390-D1FB-4D06-BD41-DFDF4E3DD745}" dt="2021-06-17T09:22:04.592" v="2218" actId="478"/>
          <ac:picMkLst>
            <pc:docMk/>
            <pc:sldMk cId="2978229354" sldId="289"/>
            <ac:picMk id="10" creationId="{57716B62-990D-4D3F-9718-7F035521999A}"/>
          </ac:picMkLst>
        </pc:picChg>
        <pc:picChg chg="add mod">
          <ac:chgData name="Jan Harms" userId="640888e3bb68dafb" providerId="LiveId" clId="{772C0390-D1FB-4D06-BD41-DFDF4E3DD745}" dt="2021-06-17T09:22:35.772" v="2219"/>
          <ac:picMkLst>
            <pc:docMk/>
            <pc:sldMk cId="2978229354" sldId="289"/>
            <ac:picMk id="13" creationId="{525BBE68-B89A-4632-9006-8BFE93AF8ADD}"/>
          </ac:picMkLst>
        </pc:picChg>
      </pc:sldChg>
      <pc:sldChg chg="del">
        <pc:chgData name="Jan Harms" userId="640888e3bb68dafb" providerId="LiveId" clId="{772C0390-D1FB-4D06-BD41-DFDF4E3DD745}" dt="2021-06-15T21:56:56.765" v="563" actId="47"/>
        <pc:sldMkLst>
          <pc:docMk/>
          <pc:sldMk cId="3107660276" sldId="291"/>
        </pc:sldMkLst>
      </pc:sldChg>
      <pc:sldChg chg="del">
        <pc:chgData name="Jan Harms" userId="640888e3bb68dafb" providerId="LiveId" clId="{772C0390-D1FB-4D06-BD41-DFDF4E3DD745}" dt="2021-06-15T21:57:15.588" v="565" actId="47"/>
        <pc:sldMkLst>
          <pc:docMk/>
          <pc:sldMk cId="2101138701" sldId="292"/>
        </pc:sldMkLst>
      </pc:sldChg>
      <pc:sldChg chg="del">
        <pc:chgData name="Jan Harms" userId="640888e3bb68dafb" providerId="LiveId" clId="{772C0390-D1FB-4D06-BD41-DFDF4E3DD745}" dt="2021-06-15T21:57:23.617" v="566" actId="47"/>
        <pc:sldMkLst>
          <pc:docMk/>
          <pc:sldMk cId="2535762398" sldId="293"/>
        </pc:sldMkLst>
      </pc:sldChg>
      <pc:sldChg chg="addSp modSp mod">
        <pc:chgData name="Jan Harms" userId="640888e3bb68dafb" providerId="LiveId" clId="{772C0390-D1FB-4D06-BD41-DFDF4E3DD745}" dt="2021-06-15T21:56:13.840" v="553" actId="1076"/>
        <pc:sldMkLst>
          <pc:docMk/>
          <pc:sldMk cId="3187127629" sldId="294"/>
        </pc:sldMkLst>
        <pc:spChg chg="add mod">
          <ac:chgData name="Jan Harms" userId="640888e3bb68dafb" providerId="LiveId" clId="{772C0390-D1FB-4D06-BD41-DFDF4E3DD745}" dt="2021-06-15T21:55:48.952" v="543" actId="1076"/>
          <ac:spMkLst>
            <pc:docMk/>
            <pc:sldMk cId="3187127629" sldId="294"/>
            <ac:spMk id="27" creationId="{8FED372A-8018-4420-B0E3-69685A1998CC}"/>
          </ac:spMkLst>
        </pc:spChg>
        <pc:spChg chg="add mod">
          <ac:chgData name="Jan Harms" userId="640888e3bb68dafb" providerId="LiveId" clId="{772C0390-D1FB-4D06-BD41-DFDF4E3DD745}" dt="2021-06-15T21:56:11.296" v="552" actId="1076"/>
          <ac:spMkLst>
            <pc:docMk/>
            <pc:sldMk cId="3187127629" sldId="294"/>
            <ac:spMk id="28" creationId="{2A236A07-70F1-4C2E-B405-850492F8D904}"/>
          </ac:spMkLst>
        </pc:spChg>
        <pc:picChg chg="add mod">
          <ac:chgData name="Jan Harms" userId="640888e3bb68dafb" providerId="LiveId" clId="{772C0390-D1FB-4D06-BD41-DFDF4E3DD745}" dt="2021-06-15T21:56:13.840" v="553" actId="1076"/>
          <ac:picMkLst>
            <pc:docMk/>
            <pc:sldMk cId="3187127629" sldId="294"/>
            <ac:picMk id="20" creationId="{D452FB03-1E97-4FCF-A470-2FE03AD9F584}"/>
          </ac:picMkLst>
        </pc:picChg>
      </pc:sldChg>
      <pc:sldChg chg="addSp delSp modSp new del mod">
        <pc:chgData name="Jan Harms" userId="640888e3bb68dafb" providerId="LiveId" clId="{772C0390-D1FB-4D06-BD41-DFDF4E3DD745}" dt="2021-06-15T22:24:38.303" v="1337" actId="47"/>
        <pc:sldMkLst>
          <pc:docMk/>
          <pc:sldMk cId="86961138" sldId="296"/>
        </pc:sldMkLst>
        <pc:spChg chg="del">
          <ac:chgData name="Jan Harms" userId="640888e3bb68dafb" providerId="LiveId" clId="{772C0390-D1FB-4D06-BD41-DFDF4E3DD745}" dt="2021-06-15T22:19:39.780" v="907" actId="478"/>
          <ac:spMkLst>
            <pc:docMk/>
            <pc:sldMk cId="86961138" sldId="296"/>
            <ac:spMk id="2" creationId="{40A54513-B694-4037-B70D-A8C94E04539A}"/>
          </ac:spMkLst>
        </pc:spChg>
        <pc:spChg chg="add mod">
          <ac:chgData name="Jan Harms" userId="640888e3bb68dafb" providerId="LiveId" clId="{772C0390-D1FB-4D06-BD41-DFDF4E3DD745}" dt="2021-06-15T22:19:55.458" v="931" actId="20577"/>
          <ac:spMkLst>
            <pc:docMk/>
            <pc:sldMk cId="86961138" sldId="296"/>
            <ac:spMk id="6" creationId="{15279A9A-DBAC-4181-84C4-5CA8D146CC0C}"/>
          </ac:spMkLst>
        </pc:spChg>
        <pc:spChg chg="add mod">
          <ac:chgData name="Jan Harms" userId="640888e3bb68dafb" providerId="LiveId" clId="{772C0390-D1FB-4D06-BD41-DFDF4E3DD745}" dt="2021-06-15T22:24:31.344" v="1336" actId="20577"/>
          <ac:spMkLst>
            <pc:docMk/>
            <pc:sldMk cId="86961138" sldId="296"/>
            <ac:spMk id="7" creationId="{F1950056-DE6B-4B8C-A99A-67C2DF7E4646}"/>
          </ac:spMkLst>
        </pc:spChg>
      </pc:sldChg>
      <pc:sldChg chg="addSp delSp modSp add mod ord">
        <pc:chgData name="Jan Harms" userId="640888e3bb68dafb" providerId="LiveId" clId="{772C0390-D1FB-4D06-BD41-DFDF4E3DD745}" dt="2021-06-17T07:40:41.887" v="2217"/>
        <pc:sldMkLst>
          <pc:docMk/>
          <pc:sldMk cId="1934442514" sldId="296"/>
        </pc:sldMkLst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4" creationId="{4892634F-C29B-454F-A0C9-68EA56227AFF}"/>
          </ac:spMkLst>
        </pc:spChg>
        <pc:spChg chg="mod">
          <ac:chgData name="Jan Harms" userId="640888e3bb68dafb" providerId="LiveId" clId="{772C0390-D1FB-4D06-BD41-DFDF4E3DD745}" dt="2021-06-17T07:07:19.881" v="1584"/>
          <ac:spMkLst>
            <pc:docMk/>
            <pc:sldMk cId="1934442514" sldId="296"/>
            <ac:spMk id="8" creationId="{68291DC8-72D2-4B9B-AB90-848C672BC4BC}"/>
          </ac:spMkLst>
        </pc:spChg>
        <pc:spChg chg="add del">
          <ac:chgData name="Jan Harms" userId="640888e3bb68dafb" providerId="LiveId" clId="{772C0390-D1FB-4D06-BD41-DFDF4E3DD745}" dt="2021-06-17T07:25:04.623" v="2032" actId="478"/>
          <ac:spMkLst>
            <pc:docMk/>
            <pc:sldMk cId="1934442514" sldId="296"/>
            <ac:spMk id="12" creationId="{C4029AF2-01A4-4BA7-838A-79D4E97800CE}"/>
          </ac:spMkLst>
        </pc:spChg>
        <pc:spChg chg="add del mod">
          <ac:chgData name="Jan Harms" userId="640888e3bb68dafb" providerId="LiveId" clId="{772C0390-D1FB-4D06-BD41-DFDF4E3DD745}" dt="2021-06-17T07:26:56.941" v="2054" actId="478"/>
          <ac:spMkLst>
            <pc:docMk/>
            <pc:sldMk cId="1934442514" sldId="296"/>
            <ac:spMk id="13" creationId="{F2D373DD-BF2F-43D4-A41E-EB4CF343BFC4}"/>
          </ac:spMkLst>
        </pc:spChg>
        <pc:spChg chg="add del">
          <ac:chgData name="Jan Harms" userId="640888e3bb68dafb" providerId="LiveId" clId="{772C0390-D1FB-4D06-BD41-DFDF4E3DD745}" dt="2021-06-17T07:26:50.467" v="2053" actId="478"/>
          <ac:spMkLst>
            <pc:docMk/>
            <pc:sldMk cId="1934442514" sldId="296"/>
            <ac:spMk id="14" creationId="{B3894D11-5C7C-4F8F-98D6-A75E7AA606CE}"/>
          </ac:spMkLst>
        </pc:spChg>
        <pc:spChg chg="add del">
          <ac:chgData name="Jan Harms" userId="640888e3bb68dafb" providerId="LiveId" clId="{772C0390-D1FB-4D06-BD41-DFDF4E3DD745}" dt="2021-06-17T07:27:12.094" v="2056" actId="478"/>
          <ac:spMkLst>
            <pc:docMk/>
            <pc:sldMk cId="1934442514" sldId="296"/>
            <ac:spMk id="15" creationId="{C0BD5244-4FB9-45C3-8433-FAFF99AD6BCF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6" creationId="{1C62A588-5559-4148-B6A6-CA13B9D1C07D}"/>
          </ac:spMkLst>
        </pc:spChg>
        <pc:spChg chg="add del mod">
          <ac:chgData name="Jan Harms" userId="640888e3bb68dafb" providerId="LiveId" clId="{772C0390-D1FB-4D06-BD41-DFDF4E3DD745}" dt="2021-06-17T07:29:02.609" v="2079" actId="478"/>
          <ac:spMkLst>
            <pc:docMk/>
            <pc:sldMk cId="1934442514" sldId="296"/>
            <ac:spMk id="17" creationId="{282BC441-4C54-4315-9EEA-5B3F55CE5706}"/>
          </ac:spMkLst>
        </pc:spChg>
        <pc:spChg chg="del">
          <ac:chgData name="Jan Harms" userId="640888e3bb68dafb" providerId="LiveId" clId="{772C0390-D1FB-4D06-BD41-DFDF4E3DD745}" dt="2021-06-17T06:55:31.493" v="1417" actId="478"/>
          <ac:spMkLst>
            <pc:docMk/>
            <pc:sldMk cId="1934442514" sldId="296"/>
            <ac:spMk id="23" creationId="{4475B6DF-A868-4D08-AD9E-1171E2F7D317}"/>
          </ac:spMkLst>
        </pc:spChg>
        <pc:spChg chg="add del mod">
          <ac:chgData name="Jan Harms" userId="640888e3bb68dafb" providerId="LiveId" clId="{772C0390-D1FB-4D06-BD41-DFDF4E3DD745}" dt="2021-06-17T07:17:10.705" v="2025" actId="1076"/>
          <ac:spMkLst>
            <pc:docMk/>
            <pc:sldMk cId="1934442514" sldId="296"/>
            <ac:spMk id="24" creationId="{701FF555-BBE1-46C3-BE40-0AC25B38FB5E}"/>
          </ac:spMkLst>
        </pc:spChg>
        <pc:spChg chg="del">
          <ac:chgData name="Jan Harms" userId="640888e3bb68dafb" providerId="LiveId" clId="{772C0390-D1FB-4D06-BD41-DFDF4E3DD745}" dt="2021-06-17T06:55:35.703" v="1419" actId="478"/>
          <ac:spMkLst>
            <pc:docMk/>
            <pc:sldMk cId="1934442514" sldId="296"/>
            <ac:spMk id="25" creationId="{7400C830-E772-409F-88F4-17E9AD45E1E0}"/>
          </ac:spMkLst>
        </pc:spChg>
        <pc:graphicFrameChg chg="add del mod">
          <ac:chgData name="Jan Harms" userId="640888e3bb68dafb" providerId="LiveId" clId="{772C0390-D1FB-4D06-BD41-DFDF4E3DD745}" dt="2021-06-17T06:57:27.977" v="1424" actId="478"/>
          <ac:graphicFrameMkLst>
            <pc:docMk/>
            <pc:sldMk cId="1934442514" sldId="296"/>
            <ac:graphicFrameMk id="6" creationId="{D81B8E3A-001C-4F39-A6E1-E30FE4E5BE1A}"/>
          </ac:graphicFrameMkLst>
        </pc:graphicFrameChg>
        <pc:picChg chg="del">
          <ac:chgData name="Jan Harms" userId="640888e3bb68dafb" providerId="LiveId" clId="{772C0390-D1FB-4D06-BD41-DFDF4E3DD745}" dt="2021-06-17T06:55:31.493" v="1417" actId="478"/>
          <ac:picMkLst>
            <pc:docMk/>
            <pc:sldMk cId="1934442514" sldId="296"/>
            <ac:picMk id="5" creationId="{F284E7FF-72AE-4E02-A22D-B85E0FBB1DC7}"/>
          </ac:picMkLst>
        </pc:picChg>
        <pc:picChg chg="add mod">
          <ac:chgData name="Jan Harms" userId="640888e3bb68dafb" providerId="LiveId" clId="{772C0390-D1FB-4D06-BD41-DFDF4E3DD745}" dt="2021-06-17T06:58:09.273" v="1435" actId="1076"/>
          <ac:picMkLst>
            <pc:docMk/>
            <pc:sldMk cId="1934442514" sldId="296"/>
            <ac:picMk id="9" creationId="{999EB55D-AC39-4F39-A1D6-48A61B772B1C}"/>
          </ac:picMkLst>
        </pc:picChg>
        <pc:cxnChg chg="add del mod">
          <ac:chgData name="Jan Harms" userId="640888e3bb68dafb" providerId="LiveId" clId="{772C0390-D1FB-4D06-BD41-DFDF4E3DD745}" dt="2021-06-17T07:25:08.612" v="2034" actId="478"/>
          <ac:cxnSpMkLst>
            <pc:docMk/>
            <pc:sldMk cId="1934442514" sldId="296"/>
            <ac:cxnSpMk id="5" creationId="{E0B44265-0115-4056-A0AA-7D1C78A04CE7}"/>
          </ac:cxnSpMkLst>
        </pc:cxnChg>
        <pc:cxnChg chg="add del">
          <ac:chgData name="Jan Harms" userId="640888e3bb68dafb" providerId="LiveId" clId="{772C0390-D1FB-4D06-BD41-DFDF4E3DD745}" dt="2021-06-17T07:00:13.193" v="1567" actId="478"/>
          <ac:cxnSpMkLst>
            <pc:docMk/>
            <pc:sldMk cId="1934442514" sldId="296"/>
            <ac:cxnSpMk id="10" creationId="{008C4B40-8435-4024-9984-8F3A2B520A26}"/>
          </ac:cxnSpMkLst>
        </pc:cxnChg>
        <pc:cxnChg chg="add del mod">
          <ac:chgData name="Jan Harms" userId="640888e3bb68dafb" providerId="LiveId" clId="{772C0390-D1FB-4D06-BD41-DFDF4E3DD745}" dt="2021-06-17T07:25:07.455" v="2033" actId="478"/>
          <ac:cxnSpMkLst>
            <pc:docMk/>
            <pc:sldMk cId="1934442514" sldId="296"/>
            <ac:cxnSpMk id="10" creationId="{C31BB2A8-465B-4444-9D6D-79EA6874CFF6}"/>
          </ac:cxnSpMkLst>
        </pc:cxnChg>
        <pc:cxnChg chg="add del">
          <ac:chgData name="Jan Harms" userId="640888e3bb68dafb" providerId="LiveId" clId="{772C0390-D1FB-4D06-BD41-DFDF4E3DD745}" dt="2021-06-17T07:00:10.084" v="1566" actId="478"/>
          <ac:cxnSpMkLst>
            <pc:docMk/>
            <pc:sldMk cId="1934442514" sldId="296"/>
            <ac:cxnSpMk id="11" creationId="{C027A132-39C1-486A-9212-83E5DE1A6238}"/>
          </ac:cxnSpMkLst>
        </pc:cxnChg>
        <pc:cxnChg chg="add del">
          <ac:chgData name="Jan Harms" userId="640888e3bb68dafb" providerId="LiveId" clId="{772C0390-D1FB-4D06-BD41-DFDF4E3DD745}" dt="2021-06-17T07:00:38.804" v="1569" actId="478"/>
          <ac:cxnSpMkLst>
            <pc:docMk/>
            <pc:sldMk cId="1934442514" sldId="296"/>
            <ac:cxnSpMk id="12" creationId="{D09E465C-3491-467A-B4B5-2EFD03EA2472}"/>
          </ac:cxnSpMkLst>
        </pc:cxnChg>
      </pc:sldChg>
      <pc:sldChg chg="del">
        <pc:chgData name="Jan Harms" userId="640888e3bb68dafb" providerId="LiveId" clId="{772C0390-D1FB-4D06-BD41-DFDF4E3DD745}" dt="2021-06-15T21:56:38.505" v="556" actId="47"/>
        <pc:sldMkLst>
          <pc:docMk/>
          <pc:sldMk cId="4149805333" sldId="296"/>
        </pc:sldMkLst>
      </pc:sldChg>
      <pc:sldChg chg="modSp add mod">
        <pc:chgData name="Jan Harms" userId="640888e3bb68dafb" providerId="LiveId" clId="{772C0390-D1FB-4D06-BD41-DFDF4E3DD745}" dt="2021-06-17T11:41:34.443" v="2738" actId="20577"/>
        <pc:sldMkLst>
          <pc:docMk/>
          <pc:sldMk cId="2588614944" sldId="297"/>
        </pc:sldMkLst>
        <pc:spChg chg="mod">
          <ac:chgData name="Jan Harms" userId="640888e3bb68dafb" providerId="LiveId" clId="{772C0390-D1FB-4D06-BD41-DFDF4E3DD745}" dt="2021-06-17T09:55:25.843" v="2248" actId="20577"/>
          <ac:spMkLst>
            <pc:docMk/>
            <pc:sldMk cId="2588614944" sldId="297"/>
            <ac:spMk id="2" creationId="{3A90B5F9-F470-4E6F-9760-F9646BBB6BC4}"/>
          </ac:spMkLst>
        </pc:spChg>
        <pc:spChg chg="mod">
          <ac:chgData name="Jan Harms" userId="640888e3bb68dafb" providerId="LiveId" clId="{772C0390-D1FB-4D06-BD41-DFDF4E3DD745}" dt="2021-06-17T11:41:34.443" v="2738" actId="20577"/>
          <ac:spMkLst>
            <pc:docMk/>
            <pc:sldMk cId="2588614944" sldId="297"/>
            <ac:spMk id="13" creationId="{4873A55D-4C30-4760-AD00-D29DF4C8A67D}"/>
          </ac:spMkLst>
        </pc:spChg>
      </pc:sldChg>
      <pc:sldMasterChg chg="addSp delSp mod">
        <pc:chgData name="Jan Harms" userId="640888e3bb68dafb" providerId="LiveId" clId="{772C0390-D1FB-4D06-BD41-DFDF4E3DD745}" dt="2021-06-15T22:12:49.794" v="840" actId="478"/>
        <pc:sldMasterMkLst>
          <pc:docMk/>
          <pc:sldMasterMk cId="2956367676" sldId="2147483648"/>
        </pc:sldMasterMkLst>
        <pc:picChg chg="add del">
          <ac:chgData name="Jan Harms" userId="640888e3bb68dafb" providerId="LiveId" clId="{772C0390-D1FB-4D06-BD41-DFDF4E3DD745}" dt="2021-06-15T22:12:49.794" v="840" actId="478"/>
          <ac:picMkLst>
            <pc:docMk/>
            <pc:sldMasterMk cId="2956367676" sldId="2147483648"/>
            <ac:picMk id="9" creationId="{1B0D9208-47FB-4E04-9454-6FAF93BAD176}"/>
          </ac:picMkLst>
        </pc:picChg>
      </pc:sldMasterChg>
    </pc:docChg>
  </pc:docChgLst>
  <pc:docChgLst>
    <pc:chgData name="Jan Harms" userId="640888e3bb68dafb" providerId="LiveId" clId="{53D6A7AA-24DE-4BF7-A1B6-301732FFEB08}"/>
    <pc:docChg chg="custSel addSld modSld">
      <pc:chgData name="Jan Harms" userId="640888e3bb68dafb" providerId="LiveId" clId="{53D6A7AA-24DE-4BF7-A1B6-301732FFEB08}" dt="2021-12-02T16:39:52.720" v="6"/>
      <pc:docMkLst>
        <pc:docMk/>
      </pc:docMkLst>
      <pc:sldChg chg="addSp delSp modSp new mod">
        <pc:chgData name="Jan Harms" userId="640888e3bb68dafb" providerId="LiveId" clId="{53D6A7AA-24DE-4BF7-A1B6-301732FFEB08}" dt="2021-12-02T16:39:51.326" v="4"/>
        <pc:sldMkLst>
          <pc:docMk/>
          <pc:sldMk cId="3674502391" sldId="306"/>
        </pc:sldMkLst>
        <pc:spChg chg="del">
          <ac:chgData name="Jan Harms" userId="640888e3bb68dafb" providerId="LiveId" clId="{53D6A7AA-24DE-4BF7-A1B6-301732FFEB08}" dt="2021-12-02T16:39:44.215" v="1" actId="478"/>
          <ac:spMkLst>
            <pc:docMk/>
            <pc:sldMk cId="3674502391" sldId="306"/>
            <ac:spMk id="2" creationId="{6C88BB1C-083A-4CFC-A0C2-06341961905E}"/>
          </ac:spMkLst>
        </pc:spChg>
        <pc:spChg chg="add mod">
          <ac:chgData name="Jan Harms" userId="640888e3bb68dafb" providerId="LiveId" clId="{53D6A7AA-24DE-4BF7-A1B6-301732FFEB08}" dt="2021-12-02T16:39:51.326" v="4"/>
          <ac:spMkLst>
            <pc:docMk/>
            <pc:sldMk cId="3674502391" sldId="306"/>
            <ac:spMk id="6" creationId="{60E7EEB3-E349-4F00-88B9-967407EAC754}"/>
          </ac:spMkLst>
        </pc:spChg>
      </pc:sldChg>
      <pc:sldChg chg="addSp modSp add">
        <pc:chgData name="Jan Harms" userId="640888e3bb68dafb" providerId="LiveId" clId="{53D6A7AA-24DE-4BF7-A1B6-301732FFEB08}" dt="2021-12-02T16:39:52.065" v="5"/>
        <pc:sldMkLst>
          <pc:docMk/>
          <pc:sldMk cId="1134234278" sldId="307"/>
        </pc:sldMkLst>
        <pc:spChg chg="add mod">
          <ac:chgData name="Jan Harms" userId="640888e3bb68dafb" providerId="LiveId" clId="{53D6A7AA-24DE-4BF7-A1B6-301732FFEB08}" dt="2021-12-02T16:39:52.065" v="5"/>
          <ac:spMkLst>
            <pc:docMk/>
            <pc:sldMk cId="1134234278" sldId="307"/>
            <ac:spMk id="6" creationId="{B3618C02-E83C-401F-AE8D-91082A649AE6}"/>
          </ac:spMkLst>
        </pc:spChg>
      </pc:sldChg>
      <pc:sldChg chg="addSp modSp add">
        <pc:chgData name="Jan Harms" userId="640888e3bb68dafb" providerId="LiveId" clId="{53D6A7AA-24DE-4BF7-A1B6-301732FFEB08}" dt="2021-12-02T16:39:52.720" v="6"/>
        <pc:sldMkLst>
          <pc:docMk/>
          <pc:sldMk cId="4161332995" sldId="308"/>
        </pc:sldMkLst>
        <pc:spChg chg="add mod">
          <ac:chgData name="Jan Harms" userId="640888e3bb68dafb" providerId="LiveId" clId="{53D6A7AA-24DE-4BF7-A1B6-301732FFEB08}" dt="2021-12-02T16:39:52.720" v="6"/>
          <ac:spMkLst>
            <pc:docMk/>
            <pc:sldMk cId="4161332995" sldId="308"/>
            <ac:spMk id="6" creationId="{9243100A-D307-4F89-B9F7-0447FA00D007}"/>
          </ac:spMkLst>
        </pc:spChg>
      </pc:sldChg>
    </pc:docChg>
  </pc:docChgLst>
  <pc:docChgLst>
    <pc:chgData name="Jan Harms" userId="640888e3bb68dafb" providerId="LiveId" clId="{F1AB67C2-FD23-4E68-9834-3D75C8CF95CF}"/>
    <pc:docChg chg="undo custSel addSld delSld modSld sldOrd">
      <pc:chgData name="Jan Harms" userId="640888e3bb68dafb" providerId="LiveId" clId="{F1AB67C2-FD23-4E68-9834-3D75C8CF95CF}" dt="2021-10-04T11:52:14.123" v="862" actId="20577"/>
      <pc:docMkLst>
        <pc:docMk/>
      </pc:docMkLst>
      <pc:sldChg chg="addSp delSp modSp mod ord">
        <pc:chgData name="Jan Harms" userId="640888e3bb68dafb" providerId="LiveId" clId="{F1AB67C2-FD23-4E68-9834-3D75C8CF95CF}" dt="2021-10-04T08:19:34.483" v="775" actId="1076"/>
        <pc:sldMkLst>
          <pc:docMk/>
          <pc:sldMk cId="3690516445" sldId="267"/>
        </pc:sldMkLst>
        <pc:spChg chg="mod">
          <ac:chgData name="Jan Harms" userId="640888e3bb68dafb" providerId="LiveId" clId="{F1AB67C2-FD23-4E68-9834-3D75C8CF95CF}" dt="2021-10-04T08:19:34.483" v="775" actId="1076"/>
          <ac:spMkLst>
            <pc:docMk/>
            <pc:sldMk cId="3690516445" sldId="267"/>
            <ac:spMk id="6" creationId="{3C414DB1-28E0-405F-8233-D574F63D2D87}"/>
          </ac:spMkLst>
        </pc:spChg>
        <pc:spChg chg="add mod">
          <ac:chgData name="Jan Harms" userId="640888e3bb68dafb" providerId="LiveId" clId="{F1AB67C2-FD23-4E68-9834-3D75C8CF95CF}" dt="2021-10-04T08:16:13.988" v="682" actId="1076"/>
          <ac:spMkLst>
            <pc:docMk/>
            <pc:sldMk cId="3690516445" sldId="267"/>
            <ac:spMk id="7" creationId="{A66F8037-9049-4460-8F3A-CA2DDE0919CC}"/>
          </ac:spMkLst>
        </pc:spChg>
        <pc:spChg chg="mod">
          <ac:chgData name="Jan Harms" userId="640888e3bb68dafb" providerId="LiveId" clId="{F1AB67C2-FD23-4E68-9834-3D75C8CF95CF}" dt="2021-10-04T08:17:08.340" v="725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F1AB67C2-FD23-4E68-9834-3D75C8CF95CF}" dt="2021-10-04T08:19:16.080" v="771" actId="1076"/>
          <ac:spMkLst>
            <pc:docMk/>
            <pc:sldMk cId="3690516445" sldId="267"/>
            <ac:spMk id="10" creationId="{4AC92FD3-E908-4BA1-AC63-E824D07371F9}"/>
          </ac:spMkLst>
        </pc:spChg>
        <pc:spChg chg="add mod">
          <ac:chgData name="Jan Harms" userId="640888e3bb68dafb" providerId="LiveId" clId="{F1AB67C2-FD23-4E68-9834-3D75C8CF95CF}" dt="2021-10-04T08:16:41.068" v="702" actId="1076"/>
          <ac:spMkLst>
            <pc:docMk/>
            <pc:sldMk cId="3690516445" sldId="267"/>
            <ac:spMk id="12" creationId="{51F90965-500F-4115-A97F-1BFF90FBF3C5}"/>
          </ac:spMkLst>
        </pc:spChg>
        <pc:spChg chg="add mod">
          <ac:chgData name="Jan Harms" userId="640888e3bb68dafb" providerId="LiveId" clId="{F1AB67C2-FD23-4E68-9834-3D75C8CF95CF}" dt="2021-10-04T08:18:19.300" v="757" actId="1076"/>
          <ac:spMkLst>
            <pc:docMk/>
            <pc:sldMk cId="3690516445" sldId="267"/>
            <ac:spMk id="16" creationId="{9476E507-B8C8-4872-97F0-D1D66765DD7D}"/>
          </ac:spMkLst>
        </pc:spChg>
        <pc:spChg chg="add mod">
          <ac:chgData name="Jan Harms" userId="640888e3bb68dafb" providerId="LiveId" clId="{F1AB67C2-FD23-4E68-9834-3D75C8CF95CF}" dt="2021-10-04T08:18:49.543" v="767" actId="1076"/>
          <ac:spMkLst>
            <pc:docMk/>
            <pc:sldMk cId="3690516445" sldId="267"/>
            <ac:spMk id="17" creationId="{41F47ACA-143C-4424-9662-25530CCAD7BA}"/>
          </ac:spMkLst>
        </pc:spChg>
        <pc:graphicFrameChg chg="add del mod">
          <ac:chgData name="Jan Harms" userId="640888e3bb68dafb" providerId="LiveId" clId="{F1AB67C2-FD23-4E68-9834-3D75C8CF95CF}" dt="2021-10-04T08:15:08.291" v="653" actId="478"/>
          <ac:graphicFrameMkLst>
            <pc:docMk/>
            <pc:sldMk cId="3690516445" sldId="267"/>
            <ac:graphicFrameMk id="3" creationId="{4B47EEF0-CEBB-4319-AB20-A043BBAB2BFF}"/>
          </ac:graphicFrameMkLst>
        </pc:graphicFrameChg>
        <pc:graphicFrameChg chg="add mod">
          <ac:chgData name="Jan Harms" userId="640888e3bb68dafb" providerId="LiveId" clId="{F1AB67C2-FD23-4E68-9834-3D75C8CF95CF}" dt="2021-10-04T08:18:01.847" v="750" actId="1076"/>
          <ac:graphicFrameMkLst>
            <pc:docMk/>
            <pc:sldMk cId="3690516445" sldId="267"/>
            <ac:graphicFrameMk id="5" creationId="{42FA81C3-9544-44FE-B1F4-8256D767C753}"/>
          </ac:graphicFrameMkLst>
        </pc:graphicFrameChg>
        <pc:picChg chg="del">
          <ac:chgData name="Jan Harms" userId="640888e3bb68dafb" providerId="LiveId" clId="{F1AB67C2-FD23-4E68-9834-3D75C8CF95CF}" dt="2021-10-04T08:15:23.855" v="656" actId="478"/>
          <ac:picMkLst>
            <pc:docMk/>
            <pc:sldMk cId="3690516445" sldId="267"/>
            <ac:picMk id="8" creationId="{2DB1728A-3942-434D-AA75-FEFBDF527AC0}"/>
          </ac:picMkLst>
        </pc:picChg>
        <pc:cxnChg chg="add mod">
          <ac:chgData name="Jan Harms" userId="640888e3bb68dafb" providerId="LiveId" clId="{F1AB67C2-FD23-4E68-9834-3D75C8CF95CF}" dt="2021-10-04T08:18:24.172" v="758" actId="1076"/>
          <ac:cxnSpMkLst>
            <pc:docMk/>
            <pc:sldMk cId="3690516445" sldId="267"/>
            <ac:cxnSpMk id="14" creationId="{E4D79EB3-1C3F-4435-98BE-740FE238F602}"/>
          </ac:cxnSpMkLst>
        </pc:cxnChg>
      </pc:sldChg>
      <pc:sldChg chg="modSp mod">
        <pc:chgData name="Jan Harms" userId="640888e3bb68dafb" providerId="LiveId" clId="{F1AB67C2-FD23-4E68-9834-3D75C8CF95CF}" dt="2021-10-04T07:30:02.163" v="46" actId="20577"/>
        <pc:sldMkLst>
          <pc:docMk/>
          <pc:sldMk cId="831844173" sldId="268"/>
        </pc:sldMkLst>
        <pc:spChg chg="mod">
          <ac:chgData name="Jan Harms" userId="640888e3bb68dafb" providerId="LiveId" clId="{F1AB67C2-FD23-4E68-9834-3D75C8CF95CF}" dt="2021-10-04T07:30:02.163" v="46" actId="20577"/>
          <ac:spMkLst>
            <pc:docMk/>
            <pc:sldMk cId="831844173" sldId="268"/>
            <ac:spMk id="2" creationId="{1FD38F8E-FAA8-450C-AB29-1C52A8D1974A}"/>
          </ac:spMkLst>
        </pc:spChg>
      </pc:sldChg>
      <pc:sldChg chg="modSp mod">
        <pc:chgData name="Jan Harms" userId="640888e3bb68dafb" providerId="LiveId" clId="{F1AB67C2-FD23-4E68-9834-3D75C8CF95CF}" dt="2021-10-04T08:23:13.972" v="799" actId="6549"/>
        <pc:sldMkLst>
          <pc:docMk/>
          <pc:sldMk cId="190184856" sldId="276"/>
        </pc:sldMkLst>
        <pc:spChg chg="mod">
          <ac:chgData name="Jan Harms" userId="640888e3bb68dafb" providerId="LiveId" clId="{F1AB67C2-FD23-4E68-9834-3D75C8CF95CF}" dt="2021-10-04T08:23:13.972" v="799" actId="6549"/>
          <ac:spMkLst>
            <pc:docMk/>
            <pc:sldMk cId="190184856" sldId="276"/>
            <ac:spMk id="10" creationId="{EE9527D4-192F-45E4-B61C-4559EE777E3B}"/>
          </ac:spMkLst>
        </pc:spChg>
      </pc:sldChg>
      <pc:sldChg chg="modSp mod">
        <pc:chgData name="Jan Harms" userId="640888e3bb68dafb" providerId="LiveId" clId="{F1AB67C2-FD23-4E68-9834-3D75C8CF95CF}" dt="2021-10-04T11:52:14.123" v="862" actId="20577"/>
        <pc:sldMkLst>
          <pc:docMk/>
          <pc:sldMk cId="2706825671" sldId="277"/>
        </pc:sldMkLst>
        <pc:spChg chg="mod">
          <ac:chgData name="Jan Harms" userId="640888e3bb68dafb" providerId="LiveId" clId="{F1AB67C2-FD23-4E68-9834-3D75C8CF95CF}" dt="2021-10-04T08:21:29.261" v="780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F1AB67C2-FD23-4E68-9834-3D75C8CF95CF}" dt="2021-10-04T11:52:14.123" v="862" actId="20577"/>
          <ac:spMkLst>
            <pc:docMk/>
            <pc:sldMk cId="2706825671" sldId="277"/>
            <ac:spMk id="14" creationId="{CF95B290-867B-4F88-8D78-2B86E7A05E1C}"/>
          </ac:spMkLst>
        </pc:spChg>
      </pc:sldChg>
      <pc:sldChg chg="addSp delSp modSp mod">
        <pc:chgData name="Jan Harms" userId="640888e3bb68dafb" providerId="LiveId" clId="{F1AB67C2-FD23-4E68-9834-3D75C8CF95CF}" dt="2021-10-04T07:48:26.554" v="451" actId="478"/>
        <pc:sldMkLst>
          <pc:docMk/>
          <pc:sldMk cId="2932830561" sldId="278"/>
        </pc:sldMkLst>
        <pc:spChg chg="add del mod">
          <ac:chgData name="Jan Harms" userId="640888e3bb68dafb" providerId="LiveId" clId="{F1AB67C2-FD23-4E68-9834-3D75C8CF95CF}" dt="2021-10-04T07:48:26.554" v="451" actId="478"/>
          <ac:spMkLst>
            <pc:docMk/>
            <pc:sldMk cId="2932830561" sldId="278"/>
            <ac:spMk id="5" creationId="{3CEBFFAC-8190-44BC-96EB-4FDB44ACBF12}"/>
          </ac:spMkLst>
        </pc:spChg>
      </pc:sldChg>
      <pc:sldChg chg="del">
        <pc:chgData name="Jan Harms" userId="640888e3bb68dafb" providerId="LiveId" clId="{F1AB67C2-FD23-4E68-9834-3D75C8CF95CF}" dt="2021-10-04T07:30:18.005" v="47" actId="2696"/>
        <pc:sldMkLst>
          <pc:docMk/>
          <pc:sldMk cId="2710367663" sldId="280"/>
        </pc:sldMkLst>
      </pc:sldChg>
      <pc:sldChg chg="add">
        <pc:chgData name="Jan Harms" userId="640888e3bb68dafb" providerId="LiveId" clId="{F1AB67C2-FD23-4E68-9834-3D75C8CF95CF}" dt="2021-10-04T07:30:20.445" v="48"/>
        <pc:sldMkLst>
          <pc:docMk/>
          <pc:sldMk cId="3506305775" sldId="280"/>
        </pc:sldMkLst>
      </pc:sldChg>
      <pc:sldChg chg="add">
        <pc:chgData name="Jan Harms" userId="640888e3bb68dafb" providerId="LiveId" clId="{F1AB67C2-FD23-4E68-9834-3D75C8CF95CF}" dt="2021-10-04T07:33:04.587" v="83"/>
        <pc:sldMkLst>
          <pc:docMk/>
          <pc:sldMk cId="1725567368" sldId="297"/>
        </pc:sldMkLst>
      </pc:sldChg>
      <pc:sldChg chg="del">
        <pc:chgData name="Jan Harms" userId="640888e3bb68dafb" providerId="LiveId" clId="{F1AB67C2-FD23-4E68-9834-3D75C8CF95CF}" dt="2021-10-04T07:33:02.355" v="82" actId="2696"/>
        <pc:sldMkLst>
          <pc:docMk/>
          <pc:sldMk cId="2163393284" sldId="297"/>
        </pc:sldMkLst>
      </pc:sldChg>
      <pc:sldChg chg="modSp del mod">
        <pc:chgData name="Jan Harms" userId="640888e3bb68dafb" providerId="LiveId" clId="{F1AB67C2-FD23-4E68-9834-3D75C8CF95CF}" dt="2021-10-04T09:05:42.882" v="820" actId="47"/>
        <pc:sldMkLst>
          <pc:docMk/>
          <pc:sldMk cId="2450444820" sldId="298"/>
        </pc:sldMkLst>
        <pc:spChg chg="mod">
          <ac:chgData name="Jan Harms" userId="640888e3bb68dafb" providerId="LiveId" clId="{F1AB67C2-FD23-4E68-9834-3D75C8CF95CF}" dt="2021-10-04T08:23:53.792" v="819" actId="20577"/>
          <ac:spMkLst>
            <pc:docMk/>
            <pc:sldMk cId="2450444820" sldId="298"/>
            <ac:spMk id="4" creationId="{FB3DE2FF-1ECE-424E-94F6-286822F78360}"/>
          </ac:spMkLst>
        </pc:spChg>
      </pc:sldChg>
      <pc:sldChg chg="del">
        <pc:chgData name="Jan Harms" userId="640888e3bb68dafb" providerId="LiveId" clId="{F1AB67C2-FD23-4E68-9834-3D75C8CF95CF}" dt="2021-10-04T07:31:18.841" v="79" actId="47"/>
        <pc:sldMkLst>
          <pc:docMk/>
          <pc:sldMk cId="3533843784" sldId="299"/>
        </pc:sldMkLst>
      </pc:sldChg>
      <pc:sldChg chg="addSp modSp mod">
        <pc:chgData name="Jan Harms" userId="640888e3bb68dafb" providerId="LiveId" clId="{F1AB67C2-FD23-4E68-9834-3D75C8CF95CF}" dt="2021-10-04T09:09:42.265" v="827" actId="1076"/>
        <pc:sldMkLst>
          <pc:docMk/>
          <pc:sldMk cId="285646389" sldId="300"/>
        </pc:sldMkLst>
        <pc:spChg chg="add mod">
          <ac:chgData name="Jan Harms" userId="640888e3bb68dafb" providerId="LiveId" clId="{F1AB67C2-FD23-4E68-9834-3D75C8CF95CF}" dt="2021-10-04T09:09:42.265" v="827" actId="1076"/>
          <ac:spMkLst>
            <pc:docMk/>
            <pc:sldMk cId="285646389" sldId="300"/>
            <ac:spMk id="12" creationId="{393E679B-1D76-4216-B3F1-F222DEFDAEA0}"/>
          </ac:spMkLst>
        </pc:spChg>
        <pc:spChg chg="mod">
          <ac:chgData name="Jan Harms" userId="640888e3bb68dafb" providerId="LiveId" clId="{F1AB67C2-FD23-4E68-9834-3D75C8CF95CF}" dt="2021-10-04T08:00:31.288" v="649" actId="1076"/>
          <ac:spMkLst>
            <pc:docMk/>
            <pc:sldMk cId="285646389" sldId="300"/>
            <ac:spMk id="16" creationId="{6087C783-F94F-485B-BDA9-C4978DB43DB4}"/>
          </ac:spMkLst>
        </pc:spChg>
      </pc:sldChg>
      <pc:sldChg chg="addSp delSp modSp add mod">
        <pc:chgData name="Jan Harms" userId="640888e3bb68dafb" providerId="LiveId" clId="{F1AB67C2-FD23-4E68-9834-3D75C8CF95CF}" dt="2021-10-04T07:58:26.322" v="600" actId="1076"/>
        <pc:sldMkLst>
          <pc:docMk/>
          <pc:sldMk cId="2384126014" sldId="301"/>
        </pc:sldMkLst>
        <pc:spChg chg="mod">
          <ac:chgData name="Jan Harms" userId="640888e3bb68dafb" providerId="LiveId" clId="{F1AB67C2-FD23-4E68-9834-3D75C8CF95CF}" dt="2021-10-04T07:41:36.584" v="131" actId="20577"/>
          <ac:spMkLst>
            <pc:docMk/>
            <pc:sldMk cId="2384126014" sldId="301"/>
            <ac:spMk id="2" creationId="{3A90B5F9-F470-4E6F-9760-F9646BBB6BC4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8" creationId="{0A516E5D-16F5-4137-AEE8-440AA66F43B1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1" creationId="{83F51319-EE9C-487D-B470-8BFD6E48BFE7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3" creationId="{43215EF2-AA6B-401C-B577-286E46607DFD}"/>
          </ac:spMkLst>
        </pc:spChg>
        <pc:spChg chg="del">
          <ac:chgData name="Jan Harms" userId="640888e3bb68dafb" providerId="LiveId" clId="{F1AB67C2-FD23-4E68-9834-3D75C8CF95CF}" dt="2021-10-04T07:31:48.213" v="81" actId="478"/>
          <ac:spMkLst>
            <pc:docMk/>
            <pc:sldMk cId="2384126014" sldId="301"/>
            <ac:spMk id="14" creationId="{CF95B290-867B-4F88-8D78-2B86E7A05E1C}"/>
          </ac:spMkLst>
        </pc:spChg>
        <pc:spChg chg="add mod">
          <ac:chgData name="Jan Harms" userId="640888e3bb68dafb" providerId="LiveId" clId="{F1AB67C2-FD23-4E68-9834-3D75C8CF95CF}" dt="2021-10-04T07:58:26.322" v="600" actId="1076"/>
          <ac:spMkLst>
            <pc:docMk/>
            <pc:sldMk cId="2384126014" sldId="301"/>
            <ac:spMk id="16" creationId="{D2EE0A67-33D5-4765-8DB8-1AE40AFE974B}"/>
          </ac:spMkLst>
        </pc:spChg>
        <pc:spChg chg="add mod">
          <ac:chgData name="Jan Harms" userId="640888e3bb68dafb" providerId="LiveId" clId="{F1AB67C2-FD23-4E68-9834-3D75C8CF95CF}" dt="2021-10-04T07:48:47.427" v="471" actId="1076"/>
          <ac:spMkLst>
            <pc:docMk/>
            <pc:sldMk cId="2384126014" sldId="301"/>
            <ac:spMk id="17" creationId="{EF0270BA-310D-471B-855A-3D90E43AA8E7}"/>
          </ac:spMkLst>
        </pc:spChg>
        <pc:picChg chg="add mod">
          <ac:chgData name="Jan Harms" userId="640888e3bb68dafb" providerId="LiveId" clId="{F1AB67C2-FD23-4E68-9834-3D75C8CF95CF}" dt="2021-10-04T07:48:47.427" v="471" actId="1076"/>
          <ac:picMkLst>
            <pc:docMk/>
            <pc:sldMk cId="2384126014" sldId="301"/>
            <ac:picMk id="7" creationId="{9CE01F5B-7DCC-47B9-A930-74201750B630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0" creationId="{080EECBE-EDBF-4EB6-8D89-00B470E2C55F}"/>
          </ac:picMkLst>
        </pc:picChg>
        <pc:picChg chg="del">
          <ac:chgData name="Jan Harms" userId="640888e3bb68dafb" providerId="LiveId" clId="{F1AB67C2-FD23-4E68-9834-3D75C8CF95CF}" dt="2021-10-04T07:31:48.213" v="81" actId="478"/>
          <ac:picMkLst>
            <pc:docMk/>
            <pc:sldMk cId="2384126014" sldId="301"/>
            <ac:picMk id="15" creationId="{CE541321-2F42-4914-B991-97096CA72B99}"/>
          </ac:picMkLst>
        </pc:picChg>
        <pc:cxnChg chg="del">
          <ac:chgData name="Jan Harms" userId="640888e3bb68dafb" providerId="LiveId" clId="{F1AB67C2-FD23-4E68-9834-3D75C8CF95CF}" dt="2021-10-04T07:31:48.213" v="81" actId="478"/>
          <ac:cxnSpMkLst>
            <pc:docMk/>
            <pc:sldMk cId="2384126014" sldId="301"/>
            <ac:cxnSpMk id="9" creationId="{4C0A1EF0-3B7E-4192-9418-1C46CFE891E1}"/>
          </ac:cxnSpMkLst>
        </pc:cxnChg>
      </pc:sldChg>
    </pc:docChg>
  </pc:docChgLst>
  <pc:docChgLst>
    <pc:chgData name="Jan Harms" userId="640888e3bb68dafb" providerId="LiveId" clId="{80C0754F-EEB2-45FE-BB7E-593600D7F513}"/>
    <pc:docChg chg="custSel modSld sldOrd modMainMaster">
      <pc:chgData name="Jan Harms" userId="640888e3bb68dafb" providerId="LiveId" clId="{80C0754F-EEB2-45FE-BB7E-593600D7F513}" dt="2021-04-27T07:14:31.596" v="103"/>
      <pc:docMkLst>
        <pc:docMk/>
      </pc:docMkLst>
      <pc:sldChg chg="modSp mod">
        <pc:chgData name="Jan Harms" userId="640888e3bb68dafb" providerId="LiveId" clId="{80C0754F-EEB2-45FE-BB7E-593600D7F513}" dt="2021-04-27T07:11:42.075" v="101" actId="20577"/>
        <pc:sldMkLst>
          <pc:docMk/>
          <pc:sldMk cId="3690516445" sldId="267"/>
        </pc:sldMkLst>
        <pc:spChg chg="mod">
          <ac:chgData name="Jan Harms" userId="640888e3bb68dafb" providerId="LiveId" clId="{80C0754F-EEB2-45FE-BB7E-593600D7F513}" dt="2021-04-27T07:11:42.075" v="101" actId="20577"/>
          <ac:spMkLst>
            <pc:docMk/>
            <pc:sldMk cId="3690516445" sldId="267"/>
            <ac:spMk id="6" creationId="{3C414DB1-28E0-405F-8233-D574F63D2D87}"/>
          </ac:spMkLst>
        </pc:spChg>
      </pc:sldChg>
      <pc:sldChg chg="delSp modSp mod">
        <pc:chgData name="Jan Harms" userId="640888e3bb68dafb" providerId="LiveId" clId="{80C0754F-EEB2-45FE-BB7E-593600D7F513}" dt="2021-04-26T18:31:54.979" v="11" actId="478"/>
        <pc:sldMkLst>
          <pc:docMk/>
          <pc:sldMk cId="831844173" sldId="268"/>
        </pc:sldMkLst>
        <pc:picChg chg="del mod">
          <ac:chgData name="Jan Harms" userId="640888e3bb68dafb" providerId="LiveId" clId="{80C0754F-EEB2-45FE-BB7E-593600D7F513}" dt="2021-04-26T18:31:54.979" v="11" actId="478"/>
          <ac:picMkLst>
            <pc:docMk/>
            <pc:sldMk cId="831844173" sldId="268"/>
            <ac:picMk id="8" creationId="{32BFA4CD-86A2-4BD4-983F-91F1E90B6221}"/>
          </ac:picMkLst>
        </pc:picChg>
      </pc:sldChg>
      <pc:sldChg chg="ord">
        <pc:chgData name="Jan Harms" userId="640888e3bb68dafb" providerId="LiveId" clId="{80C0754F-EEB2-45FE-BB7E-593600D7F513}" dt="2021-04-27T07:14:31.596" v="103"/>
        <pc:sldMkLst>
          <pc:docMk/>
          <pc:sldMk cId="4294868331" sldId="272"/>
        </pc:sldMkLst>
      </pc:sldChg>
      <pc:sldChg chg="modSp mod">
        <pc:chgData name="Jan Harms" userId="640888e3bb68dafb" providerId="LiveId" clId="{80C0754F-EEB2-45FE-BB7E-593600D7F513}" dt="2021-04-26T18:40:14.999" v="43" actId="1076"/>
        <pc:sldMkLst>
          <pc:docMk/>
          <pc:sldMk cId="3056049429" sldId="275"/>
        </pc:sldMkLst>
        <pc:spChg chg="mod">
          <ac:chgData name="Jan Harms" userId="640888e3bb68dafb" providerId="LiveId" clId="{80C0754F-EEB2-45FE-BB7E-593600D7F513}" dt="2021-04-26T18:40:14.999" v="43" actId="1076"/>
          <ac:spMkLst>
            <pc:docMk/>
            <pc:sldMk cId="3056049429" sldId="275"/>
            <ac:spMk id="11" creationId="{49E18331-45DE-490E-92B4-F4BD5B545A1E}"/>
          </ac:spMkLst>
        </pc:spChg>
        <pc:cxnChg chg="mod">
          <ac:chgData name="Jan Harms" userId="640888e3bb68dafb" providerId="LiveId" clId="{80C0754F-EEB2-45FE-BB7E-593600D7F513}" dt="2021-04-26T18:39:56.785" v="41" actId="14100"/>
          <ac:cxnSpMkLst>
            <pc:docMk/>
            <pc:sldMk cId="3056049429" sldId="275"/>
            <ac:cxnSpMk id="10" creationId="{E1AEB1FF-A211-4C74-9759-BC6EFC23DD8C}"/>
          </ac:cxnSpMkLst>
        </pc:cxnChg>
      </pc:sldChg>
      <pc:sldChg chg="modSp mod">
        <pc:chgData name="Jan Harms" userId="640888e3bb68dafb" providerId="LiveId" clId="{80C0754F-EEB2-45FE-BB7E-593600D7F513}" dt="2021-04-27T07:06:41.449" v="87" actId="20577"/>
        <pc:sldMkLst>
          <pc:docMk/>
          <pc:sldMk cId="3004365721" sldId="287"/>
        </pc:sldMkLst>
        <pc:spChg chg="mod">
          <ac:chgData name="Jan Harms" userId="640888e3bb68dafb" providerId="LiveId" clId="{80C0754F-EEB2-45FE-BB7E-593600D7F513}" dt="2021-04-27T07:06:41.449" v="87" actId="20577"/>
          <ac:spMkLst>
            <pc:docMk/>
            <pc:sldMk cId="3004365721" sldId="287"/>
            <ac:spMk id="10" creationId="{F2A83494-8616-48A6-9852-58BD35D187E0}"/>
          </ac:spMkLst>
        </pc:spChg>
      </pc:sldChg>
      <pc:sldMasterChg chg="addSp delSp modSp mod">
        <pc:chgData name="Jan Harms" userId="640888e3bb68dafb" providerId="LiveId" clId="{80C0754F-EEB2-45FE-BB7E-593600D7F513}" dt="2021-04-26T18:31:14.063" v="9" actId="14100"/>
        <pc:sldMasterMkLst>
          <pc:docMk/>
          <pc:sldMasterMk cId="2956367676" sldId="2147483648"/>
        </pc:sldMasterMkLst>
        <pc:picChg chg="mod">
          <ac:chgData name="Jan Harms" userId="640888e3bb68dafb" providerId="LiveId" clId="{80C0754F-EEB2-45FE-BB7E-593600D7F513}" dt="2021-04-26T18:30:43.626" v="3" actId="1076"/>
          <ac:picMkLst>
            <pc:docMk/>
            <pc:sldMasterMk cId="2956367676" sldId="2147483648"/>
            <ac:picMk id="7" creationId="{E8487DEF-FF42-49E6-B55D-79A10110B9A9}"/>
          </ac:picMkLst>
        </pc:picChg>
        <pc:picChg chg="mod">
          <ac:chgData name="Jan Harms" userId="640888e3bb68dafb" providerId="LiveId" clId="{80C0754F-EEB2-45FE-BB7E-593600D7F513}" dt="2021-04-26T18:30:43.162" v="2" actId="14100"/>
          <ac:picMkLst>
            <pc:docMk/>
            <pc:sldMasterMk cId="2956367676" sldId="2147483648"/>
            <ac:picMk id="9" creationId="{1B0D9208-47FB-4E04-9454-6FAF93BAD176}"/>
          </ac:picMkLst>
        </pc:picChg>
        <pc:picChg chg="add mod">
          <ac:chgData name="Jan Harms" userId="640888e3bb68dafb" providerId="LiveId" clId="{80C0754F-EEB2-45FE-BB7E-593600D7F513}" dt="2021-04-26T18:31:14.063" v="9" actId="14100"/>
          <ac:picMkLst>
            <pc:docMk/>
            <pc:sldMasterMk cId="2956367676" sldId="2147483648"/>
            <ac:picMk id="10" creationId="{2C66095E-6D83-4926-83A6-2D98698BF4E2}"/>
          </ac:picMkLst>
        </pc:picChg>
        <pc:picChg chg="del">
          <ac:chgData name="Jan Harms" userId="640888e3bb68dafb" providerId="LiveId" clId="{80C0754F-EEB2-45FE-BB7E-593600D7F513}" dt="2021-04-26T18:30:25.647" v="0" actId="478"/>
          <ac:picMkLst>
            <pc:docMk/>
            <pc:sldMasterMk cId="2956367676" sldId="2147483648"/>
            <ac:picMk id="11" creationId="{D70DEB2A-7B56-4BE1-BE09-257401E5CD71}"/>
          </ac:picMkLst>
        </pc:picChg>
      </pc:sldMasterChg>
    </pc:docChg>
  </pc:docChgLst>
  <pc:docChgLst>
    <pc:chgData name="Jan Harms" userId="640888e3bb68dafb" providerId="LiveId" clId="{BF9F022F-D1D7-49F1-BF63-45364171278A}"/>
    <pc:docChg chg="undo custSel addSld modSld">
      <pc:chgData name="Jan Harms" userId="640888e3bb68dafb" providerId="LiveId" clId="{BF9F022F-D1D7-49F1-BF63-45364171278A}" dt="2021-09-16T08:29:40.088" v="5242" actId="20577"/>
      <pc:docMkLst>
        <pc:docMk/>
      </pc:docMkLst>
      <pc:sldChg chg="modSp add mod">
        <pc:chgData name="Jan Harms" userId="640888e3bb68dafb" providerId="LiveId" clId="{BF9F022F-D1D7-49F1-BF63-45364171278A}" dt="2021-09-16T07:48:53.192" v="4735" actId="20577"/>
        <pc:sldMkLst>
          <pc:docMk/>
          <pc:sldMk cId="3690516445" sldId="267"/>
        </pc:sldMkLst>
        <pc:spChg chg="mod">
          <ac:chgData name="Jan Harms" userId="640888e3bb68dafb" providerId="LiveId" clId="{BF9F022F-D1D7-49F1-BF63-45364171278A}" dt="2021-09-16T07:48:53.192" v="4735" actId="20577"/>
          <ac:spMkLst>
            <pc:docMk/>
            <pc:sldMk cId="3690516445" sldId="267"/>
            <ac:spMk id="6" creationId="{3C414DB1-28E0-405F-8233-D574F63D2D87}"/>
          </ac:spMkLst>
        </pc:spChg>
        <pc:spChg chg="mod">
          <ac:chgData name="Jan Harms" userId="640888e3bb68dafb" providerId="LiveId" clId="{BF9F022F-D1D7-49F1-BF63-45364171278A}" dt="2021-09-16T07:22:36.800" v="3924" actId="20577"/>
          <ac:spMkLst>
            <pc:docMk/>
            <pc:sldMk cId="3690516445" sldId="267"/>
            <ac:spMk id="9" creationId="{D9EF5360-0118-449E-B69B-F2BD8AF36F9D}"/>
          </ac:spMkLst>
        </pc:spChg>
        <pc:spChg chg="mod">
          <ac:chgData name="Jan Harms" userId="640888e3bb68dafb" providerId="LiveId" clId="{BF9F022F-D1D7-49F1-BF63-45364171278A}" dt="2021-09-16T07:24:34.920" v="3981" actId="20577"/>
          <ac:spMkLst>
            <pc:docMk/>
            <pc:sldMk cId="3690516445" sldId="267"/>
            <ac:spMk id="10" creationId="{4AC92FD3-E908-4BA1-AC63-E824D07371F9}"/>
          </ac:spMkLst>
        </pc:spChg>
      </pc:sldChg>
      <pc:sldChg chg="modSp add mod">
        <pc:chgData name="Jan Harms" userId="640888e3bb68dafb" providerId="LiveId" clId="{BF9F022F-D1D7-49F1-BF63-45364171278A}" dt="2021-09-16T08:29:40.088" v="5242" actId="20577"/>
        <pc:sldMkLst>
          <pc:docMk/>
          <pc:sldMk cId="190184856" sldId="276"/>
        </pc:sldMkLst>
        <pc:spChg chg="mod">
          <ac:chgData name="Jan Harms" userId="640888e3bb68dafb" providerId="LiveId" clId="{BF9F022F-D1D7-49F1-BF63-45364171278A}" dt="2021-09-16T08:29:40.088" v="5242" actId="20577"/>
          <ac:spMkLst>
            <pc:docMk/>
            <pc:sldMk cId="190184856" sldId="276"/>
            <ac:spMk id="9" creationId="{E6974B94-B555-4B56-909D-1246FB869EC7}"/>
          </ac:spMkLst>
        </pc:spChg>
        <pc:spChg chg="mod">
          <ac:chgData name="Jan Harms" userId="640888e3bb68dafb" providerId="LiveId" clId="{BF9F022F-D1D7-49F1-BF63-45364171278A}" dt="2021-09-16T07:01:45.651" v="2787" actId="1076"/>
          <ac:spMkLst>
            <pc:docMk/>
            <pc:sldMk cId="190184856" sldId="276"/>
            <ac:spMk id="10" creationId="{EE9527D4-192F-45E4-B61C-4559EE777E3B}"/>
          </ac:spMkLst>
        </pc:spChg>
      </pc:sldChg>
      <pc:sldChg chg="addSp delSp modSp add mod">
        <pc:chgData name="Jan Harms" userId="640888e3bb68dafb" providerId="LiveId" clId="{BF9F022F-D1D7-49F1-BF63-45364171278A}" dt="2021-09-16T08:21:08.345" v="5224" actId="20577"/>
        <pc:sldMkLst>
          <pc:docMk/>
          <pc:sldMk cId="2706825671" sldId="277"/>
        </pc:sldMkLst>
        <pc:spChg chg="mod">
          <ac:chgData name="Jan Harms" userId="640888e3bb68dafb" providerId="LiveId" clId="{BF9F022F-D1D7-49F1-BF63-45364171278A}" dt="2021-09-16T07:05:03.768" v="2891" actId="20577"/>
          <ac:spMkLst>
            <pc:docMk/>
            <pc:sldMk cId="2706825671" sldId="277"/>
            <ac:spMk id="2" creationId="{3A90B5F9-F470-4E6F-9760-F9646BBB6BC4}"/>
          </ac:spMkLst>
        </pc:spChg>
        <pc:spChg chg="add mod">
          <ac:chgData name="Jan Harms" userId="640888e3bb68dafb" providerId="LiveId" clId="{BF9F022F-D1D7-49F1-BF63-45364171278A}" dt="2021-09-16T07:20:32.904" v="3818" actId="1076"/>
          <ac:spMkLst>
            <pc:docMk/>
            <pc:sldMk cId="2706825671" sldId="277"/>
            <ac:spMk id="11" creationId="{83F51319-EE9C-487D-B470-8BFD6E48BFE7}"/>
          </ac:spMkLst>
        </pc:spChg>
        <pc:spChg chg="del">
          <ac:chgData name="Jan Harms" userId="640888e3bb68dafb" providerId="LiveId" clId="{BF9F022F-D1D7-49F1-BF63-45364171278A}" dt="2021-09-16T07:05:15.833" v="2892" actId="478"/>
          <ac:spMkLst>
            <pc:docMk/>
            <pc:sldMk cId="2706825671" sldId="277"/>
            <ac:spMk id="12" creationId="{00611282-9D01-4732-8CDE-BA91443F388C}"/>
          </ac:spMkLst>
        </pc:spChg>
        <pc:spChg chg="mod">
          <ac:chgData name="Jan Harms" userId="640888e3bb68dafb" providerId="LiveId" clId="{BF9F022F-D1D7-49F1-BF63-45364171278A}" dt="2021-09-16T07:16:12.440" v="3512" actId="20577"/>
          <ac:spMkLst>
            <pc:docMk/>
            <pc:sldMk cId="2706825671" sldId="277"/>
            <ac:spMk id="13" creationId="{43215EF2-AA6B-401C-B577-286E46607DFD}"/>
          </ac:spMkLst>
        </pc:spChg>
        <pc:spChg chg="mod">
          <ac:chgData name="Jan Harms" userId="640888e3bb68dafb" providerId="LiveId" clId="{BF9F022F-D1D7-49F1-BF63-45364171278A}" dt="2021-09-16T08:21:08.345" v="5224" actId="20577"/>
          <ac:spMkLst>
            <pc:docMk/>
            <pc:sldMk cId="2706825671" sldId="277"/>
            <ac:spMk id="14" creationId="{CF95B290-867B-4F88-8D78-2B86E7A05E1C}"/>
          </ac:spMkLst>
        </pc:spChg>
        <pc:picChg chg="del mod">
          <ac:chgData name="Jan Harms" userId="640888e3bb68dafb" providerId="LiveId" clId="{BF9F022F-D1D7-49F1-BF63-45364171278A}" dt="2021-09-16T07:10:36.611" v="3205" actId="478"/>
          <ac:picMkLst>
            <pc:docMk/>
            <pc:sldMk cId="2706825671" sldId="277"/>
            <ac:picMk id="7" creationId="{5914C4B4-370A-4395-A083-2D22D71AB290}"/>
          </ac:picMkLst>
        </pc:picChg>
        <pc:picChg chg="mod">
          <ac:chgData name="Jan Harms" userId="640888e3bb68dafb" providerId="LiveId" clId="{BF9F022F-D1D7-49F1-BF63-45364171278A}" dt="2021-09-16T07:10:41.535" v="3206" actId="1076"/>
          <ac:picMkLst>
            <pc:docMk/>
            <pc:sldMk cId="2706825671" sldId="277"/>
            <ac:picMk id="10" creationId="{080EECBE-EDBF-4EB6-8D89-00B470E2C55F}"/>
          </ac:picMkLst>
        </pc:picChg>
        <pc:picChg chg="add mod">
          <ac:chgData name="Jan Harms" userId="640888e3bb68dafb" providerId="LiveId" clId="{BF9F022F-D1D7-49F1-BF63-45364171278A}" dt="2021-09-16T07:13:48.510" v="3268" actId="1076"/>
          <ac:picMkLst>
            <pc:docMk/>
            <pc:sldMk cId="2706825671" sldId="277"/>
            <ac:picMk id="15" creationId="{CE541321-2F42-4914-B991-97096CA72B99}"/>
          </ac:picMkLst>
        </pc:picChg>
        <pc:picChg chg="add del mod">
          <ac:chgData name="Jan Harms" userId="640888e3bb68dafb" providerId="LiveId" clId="{BF9F022F-D1D7-49F1-BF63-45364171278A}" dt="2021-09-16T07:12:08.559" v="3212" actId="21"/>
          <ac:picMkLst>
            <pc:docMk/>
            <pc:sldMk cId="2706825671" sldId="277"/>
            <ac:picMk id="1026" creationId="{486308DA-C769-482C-BD19-3502B261938B}"/>
          </ac:picMkLst>
        </pc:picChg>
        <pc:cxnChg chg="add mod">
          <ac:chgData name="Jan Harms" userId="640888e3bb68dafb" providerId="LiveId" clId="{BF9F022F-D1D7-49F1-BF63-45364171278A}" dt="2021-09-16T07:14:24.308" v="3287" actId="692"/>
          <ac:cxnSpMkLst>
            <pc:docMk/>
            <pc:sldMk cId="2706825671" sldId="277"/>
            <ac:cxnSpMk id="9" creationId="{4C0A1EF0-3B7E-4192-9418-1C46CFE891E1}"/>
          </ac:cxnSpMkLst>
        </pc:cxnChg>
      </pc:sldChg>
      <pc:sldChg chg="addSp modSp add mod">
        <pc:chgData name="Jan Harms" userId="640888e3bb68dafb" providerId="LiveId" clId="{BF9F022F-D1D7-49F1-BF63-45364171278A}" dt="2021-09-16T07:12:44.675" v="3220" actId="1076"/>
        <pc:sldMkLst>
          <pc:docMk/>
          <pc:sldMk cId="2932830561" sldId="278"/>
        </pc:sldMkLst>
        <pc:spChg chg="mod">
          <ac:chgData name="Jan Harms" userId="640888e3bb68dafb" providerId="LiveId" clId="{BF9F022F-D1D7-49F1-BF63-45364171278A}" dt="2021-09-16T07:12:26.683" v="3217" actId="20577"/>
          <ac:spMkLst>
            <pc:docMk/>
            <pc:sldMk cId="2932830561" sldId="278"/>
            <ac:spMk id="2" creationId="{3A90B5F9-F470-4E6F-9760-F9646BBB6BC4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8" creationId="{0AE7816F-E0F2-43E9-AC5A-32F4E2660FFB}"/>
          </ac:spMkLst>
        </pc:spChg>
        <pc:spChg chg="mod">
          <ac:chgData name="Jan Harms" userId="640888e3bb68dafb" providerId="LiveId" clId="{BF9F022F-D1D7-49F1-BF63-45364171278A}" dt="2021-09-16T07:12:38.437" v="3218" actId="1076"/>
          <ac:spMkLst>
            <pc:docMk/>
            <pc:sldMk cId="2932830561" sldId="278"/>
            <ac:spMk id="10" creationId="{22EA5F06-9B27-43B9-BDD1-8CF46CAE32BC}"/>
          </ac:spMkLst>
        </pc:spChg>
        <pc:spChg chg="mod">
          <ac:chgData name="Jan Harms" userId="640888e3bb68dafb" providerId="LiveId" clId="{BF9F022F-D1D7-49F1-BF63-45364171278A}" dt="2021-09-16T07:12:42.614" v="3219" actId="1076"/>
          <ac:spMkLst>
            <pc:docMk/>
            <pc:sldMk cId="2932830561" sldId="278"/>
            <ac:spMk id="16" creationId="{E0F29D65-65CB-4A79-BE16-BF0578086F2C}"/>
          </ac:spMkLst>
        </pc:sp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7" creationId="{AE282FB0-1177-4849-9580-8CE6940CB48A}"/>
          </ac:picMkLst>
        </pc:picChg>
        <pc:picChg chg="mod">
          <ac:chgData name="Jan Harms" userId="640888e3bb68dafb" providerId="LiveId" clId="{BF9F022F-D1D7-49F1-BF63-45364171278A}" dt="2021-09-16T07:12:38.437" v="3218" actId="1076"/>
          <ac:picMkLst>
            <pc:docMk/>
            <pc:sldMk cId="2932830561" sldId="278"/>
            <ac:picMk id="12" creationId="{21DDC43D-3110-4A4B-B407-E04822FCF516}"/>
          </ac:picMkLst>
        </pc:picChg>
        <pc:picChg chg="add mod">
          <ac:chgData name="Jan Harms" userId="640888e3bb68dafb" providerId="LiveId" clId="{BF9F022F-D1D7-49F1-BF63-45364171278A}" dt="2021-09-16T07:12:44.675" v="3220" actId="1076"/>
          <ac:picMkLst>
            <pc:docMk/>
            <pc:sldMk cId="2932830561" sldId="278"/>
            <ac:picMk id="13" creationId="{04A115F0-EAEC-4F62-B392-558BBDB27040}"/>
          </ac:picMkLst>
        </pc:picChg>
      </pc:sldChg>
      <pc:sldChg chg="delSp modSp mod">
        <pc:chgData name="Jan Harms" userId="640888e3bb68dafb" providerId="LiveId" clId="{BF9F022F-D1D7-49F1-BF63-45364171278A}" dt="2021-09-16T08:20:09.058" v="5165" actId="20577"/>
        <pc:sldMkLst>
          <pc:docMk/>
          <pc:sldMk cId="1934442514" sldId="296"/>
        </pc:sldMkLst>
        <pc:spChg chg="del">
          <ac:chgData name="Jan Harms" userId="640888e3bb68dafb" providerId="LiveId" clId="{BF9F022F-D1D7-49F1-BF63-45364171278A}" dt="2021-09-16T07:04:24.747" v="2857" actId="478"/>
          <ac:spMkLst>
            <pc:docMk/>
            <pc:sldMk cId="1934442514" sldId="296"/>
            <ac:spMk id="21" creationId="{D1F6D572-4B71-4539-9AB0-A80BD84382F0}"/>
          </ac:spMkLst>
        </pc:spChg>
        <pc:spChg chg="mod">
          <ac:chgData name="Jan Harms" userId="640888e3bb68dafb" providerId="LiveId" clId="{BF9F022F-D1D7-49F1-BF63-45364171278A}" dt="2021-09-16T08:20:09.058" v="5165" actId="20577"/>
          <ac:spMkLst>
            <pc:docMk/>
            <pc:sldMk cId="1934442514" sldId="296"/>
            <ac:spMk id="24" creationId="{701FF555-BBE1-46C3-BE40-0AC25B38FB5E}"/>
          </ac:spMkLst>
        </pc:spChg>
      </pc:sldChg>
      <pc:sldChg chg="addSp delSp modSp add mod">
        <pc:chgData name="Jan Harms" userId="640888e3bb68dafb" providerId="LiveId" clId="{BF9F022F-D1D7-49F1-BF63-45364171278A}" dt="2021-09-16T06:29:21.578" v="1393" actId="20577"/>
        <pc:sldMkLst>
          <pc:docMk/>
          <pc:sldMk cId="2450444820" sldId="298"/>
        </pc:sldMkLst>
        <pc:spChg chg="add mod">
          <ac:chgData name="Jan Harms" userId="640888e3bb68dafb" providerId="LiveId" clId="{BF9F022F-D1D7-49F1-BF63-45364171278A}" dt="2021-09-15T21:51:16.573" v="1376" actId="20577"/>
          <ac:spMkLst>
            <pc:docMk/>
            <pc:sldMk cId="2450444820" sldId="298"/>
            <ac:spMk id="4" creationId="{FB3DE2FF-1ECE-424E-94F6-286822F78360}"/>
          </ac:spMkLst>
        </pc:spChg>
        <pc:spChg chg="mod">
          <ac:chgData name="Jan Harms" userId="640888e3bb68dafb" providerId="LiveId" clId="{BF9F022F-D1D7-49F1-BF63-45364171278A}" dt="2021-09-16T06:29:21.578" v="1393" actId="20577"/>
          <ac:spMkLst>
            <pc:docMk/>
            <pc:sldMk cId="2450444820" sldId="298"/>
            <ac:spMk id="8" creationId="{68291DC8-72D2-4B9B-AB90-848C672BC4BC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4" creationId="{96E5E1DF-F06C-4652-B7B6-A51D56CE43A7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19" creationId="{F56AAD9B-5EAA-4802-B09F-4E149A3C080D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1" creationId="{D1F6D572-4B71-4539-9AB0-A80BD84382F0}"/>
          </ac:spMkLst>
        </pc:spChg>
        <pc:spChg chg="del">
          <ac:chgData name="Jan Harms" userId="640888e3bb68dafb" providerId="LiveId" clId="{BF9F022F-D1D7-49F1-BF63-45364171278A}" dt="2021-09-15T19:08:02.211" v="7" actId="478"/>
          <ac:spMkLst>
            <pc:docMk/>
            <pc:sldMk cId="2450444820" sldId="298"/>
            <ac:spMk id="24" creationId="{701FF555-BBE1-46C3-BE40-0AC25B38FB5E}"/>
          </ac:spMkLst>
        </pc:spChg>
        <pc:picChg chg="del">
          <ac:chgData name="Jan Harms" userId="640888e3bb68dafb" providerId="LiveId" clId="{BF9F022F-D1D7-49F1-BF63-45364171278A}" dt="2021-09-15T19:08:02.211" v="7" actId="478"/>
          <ac:picMkLst>
            <pc:docMk/>
            <pc:sldMk cId="2450444820" sldId="298"/>
            <ac:picMk id="5" creationId="{F6D9DADC-C258-4C5B-91DD-8ED8D16551E5}"/>
          </ac:picMkLst>
        </pc:pic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3" creationId="{D48C4D8B-DA02-4F40-8F29-F5BF9991EF1F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16" creationId="{F3485C6F-CF14-4EBF-85A4-1953983C5B33}"/>
          </ac:cxnSpMkLst>
        </pc:cxnChg>
        <pc:cxnChg chg="del">
          <ac:chgData name="Jan Harms" userId="640888e3bb68dafb" providerId="LiveId" clId="{BF9F022F-D1D7-49F1-BF63-45364171278A}" dt="2021-09-15T19:08:02.211" v="7" actId="478"/>
          <ac:cxnSpMkLst>
            <pc:docMk/>
            <pc:sldMk cId="2450444820" sldId="298"/>
            <ac:cxnSpMk id="20" creationId="{641843A2-489A-4155-A69E-06A0FFC14264}"/>
          </ac:cxnSpMkLst>
        </pc:cxnChg>
      </pc:sldChg>
      <pc:sldChg chg="addSp modSp add mod">
        <pc:chgData name="Jan Harms" userId="640888e3bb68dafb" providerId="LiveId" clId="{BF9F022F-D1D7-49F1-BF63-45364171278A}" dt="2021-09-16T07:21:57.960" v="3898" actId="1076"/>
        <pc:sldMkLst>
          <pc:docMk/>
          <pc:sldMk cId="3533843784" sldId="299"/>
        </pc:sldMkLst>
        <pc:spChg chg="add mod">
          <ac:chgData name="Jan Harms" userId="640888e3bb68dafb" providerId="LiveId" clId="{BF9F022F-D1D7-49F1-BF63-45364171278A}" dt="2021-09-16T07:21:57.960" v="3898" actId="1076"/>
          <ac:spMkLst>
            <pc:docMk/>
            <pc:sldMk cId="3533843784" sldId="299"/>
            <ac:spMk id="5" creationId="{D8B84B1C-D471-4C95-A3D3-1F991748923E}"/>
          </ac:spMkLst>
        </pc:spChg>
        <pc:spChg chg="mod">
          <ac:chgData name="Jan Harms" userId="640888e3bb68dafb" providerId="LiveId" clId="{BF9F022F-D1D7-49F1-BF63-45364171278A}" dt="2021-09-16T06:31:09.696" v="1400" actId="20577"/>
          <ac:spMkLst>
            <pc:docMk/>
            <pc:sldMk cId="3533843784" sldId="299"/>
            <ac:spMk id="8" creationId="{68291DC8-72D2-4B9B-AB90-848C672BC4BC}"/>
          </ac:spMkLst>
        </pc:spChg>
      </pc:sldChg>
      <pc:sldChg chg="addSp delSp modSp add mod">
        <pc:chgData name="Jan Harms" userId="640888e3bb68dafb" providerId="LiveId" clId="{BF9F022F-D1D7-49F1-BF63-45364171278A}" dt="2021-09-16T07:50:01.674" v="4738" actId="14100"/>
        <pc:sldMkLst>
          <pc:docMk/>
          <pc:sldMk cId="285646389" sldId="300"/>
        </pc:sldMkLst>
        <pc:spChg chg="del">
          <ac:chgData name="Jan Harms" userId="640888e3bb68dafb" providerId="LiveId" clId="{BF9F022F-D1D7-49F1-BF63-45364171278A}" dt="2021-09-16T07:29:43.719" v="4014" actId="478"/>
          <ac:spMkLst>
            <pc:docMk/>
            <pc:sldMk cId="285646389" sldId="300"/>
            <ac:spMk id="2" creationId="{F5CDC520-8F0F-4EDB-AD54-A24667A2FC94}"/>
          </ac:spMkLst>
        </pc:spChg>
        <pc:spChg chg="del mod">
          <ac:chgData name="Jan Harms" userId="640888e3bb68dafb" providerId="LiveId" clId="{BF9F022F-D1D7-49F1-BF63-45364171278A}" dt="2021-09-16T07:29:41.638" v="4013" actId="478"/>
          <ac:spMkLst>
            <pc:docMk/>
            <pc:sldMk cId="285646389" sldId="300"/>
            <ac:spMk id="4" creationId="{7DACC57F-8792-4B60-9651-765764230961}"/>
          </ac:spMkLst>
        </pc:spChg>
        <pc:spChg chg="add mod ord">
          <ac:chgData name="Jan Harms" userId="640888e3bb68dafb" providerId="LiveId" clId="{BF9F022F-D1D7-49F1-BF63-45364171278A}" dt="2021-09-16T07:49:37.930" v="4737" actId="14100"/>
          <ac:spMkLst>
            <pc:docMk/>
            <pc:sldMk cId="285646389" sldId="300"/>
            <ac:spMk id="7" creationId="{4D7EA6D7-7023-4DCF-967A-341B210D0BDB}"/>
          </ac:spMkLst>
        </pc:spChg>
        <pc:spChg chg="mod">
          <ac:chgData name="Jan Harms" userId="640888e3bb68dafb" providerId="LiveId" clId="{BF9F022F-D1D7-49F1-BF63-45364171278A}" dt="2021-09-16T07:29:07.544" v="4007" actId="14100"/>
          <ac:spMkLst>
            <pc:docMk/>
            <pc:sldMk cId="285646389" sldId="300"/>
            <ac:spMk id="8" creationId="{68291DC8-72D2-4B9B-AB90-848C672BC4BC}"/>
          </ac:spMkLst>
        </pc:spChg>
        <pc:spChg chg="add mod">
          <ac:chgData name="Jan Harms" userId="640888e3bb68dafb" providerId="LiveId" clId="{BF9F022F-D1D7-49F1-BF63-45364171278A}" dt="2021-09-16T07:30:20.099" v="4028" actId="207"/>
          <ac:spMkLst>
            <pc:docMk/>
            <pc:sldMk cId="285646389" sldId="300"/>
            <ac:spMk id="9" creationId="{B99FC815-9741-402D-8FDC-AA58BE27173A}"/>
          </ac:spMkLst>
        </pc:spChg>
        <pc:spChg chg="add mod">
          <ac:chgData name="Jan Harms" userId="640888e3bb68dafb" providerId="LiveId" clId="{BF9F022F-D1D7-49F1-BF63-45364171278A}" dt="2021-09-16T07:47:35.529" v="4727" actId="20577"/>
          <ac:spMkLst>
            <pc:docMk/>
            <pc:sldMk cId="285646389" sldId="300"/>
            <ac:spMk id="16" creationId="{6087C783-F94F-485B-BDA9-C4978DB43DB4}"/>
          </ac:spMkLst>
        </pc:spChg>
        <pc:picChg chg="add mod">
          <ac:chgData name="Jan Harms" userId="640888e3bb68dafb" providerId="LiveId" clId="{BF9F022F-D1D7-49F1-BF63-45364171278A}" dt="2021-09-16T07:50:01.674" v="4738" actId="14100"/>
          <ac:picMkLst>
            <pc:docMk/>
            <pc:sldMk cId="285646389" sldId="300"/>
            <ac:picMk id="6" creationId="{882952EF-DBAE-4239-BA86-EFB60DEA5DBA}"/>
          </ac:picMkLst>
        </pc:picChg>
        <pc:picChg chg="add del mod">
          <ac:chgData name="Jan Harms" userId="640888e3bb68dafb" providerId="LiveId" clId="{BF9F022F-D1D7-49F1-BF63-45364171278A}" dt="2021-09-16T07:32:03.083" v="4035" actId="478"/>
          <ac:picMkLst>
            <pc:docMk/>
            <pc:sldMk cId="285646389" sldId="300"/>
            <ac:picMk id="11" creationId="{07517051-3474-4090-8EFA-D5B52633AB43}"/>
          </ac:picMkLst>
        </pc:picChg>
        <pc:picChg chg="add del mod">
          <ac:chgData name="Jan Harms" userId="640888e3bb68dafb" providerId="LiveId" clId="{BF9F022F-D1D7-49F1-BF63-45364171278A}" dt="2021-09-16T07:32:08.017" v="4042"/>
          <ac:picMkLst>
            <pc:docMk/>
            <pc:sldMk cId="285646389" sldId="300"/>
            <ac:picMk id="13" creationId="{A17D47E2-6484-4312-856E-4ACC142542E8}"/>
          </ac:picMkLst>
        </pc:picChg>
        <pc:picChg chg="add mod">
          <ac:chgData name="Jan Harms" userId="640888e3bb68dafb" providerId="LiveId" clId="{BF9F022F-D1D7-49F1-BF63-45364171278A}" dt="2021-09-16T07:32:16.081" v="4047" actId="14100"/>
          <ac:picMkLst>
            <pc:docMk/>
            <pc:sldMk cId="285646389" sldId="300"/>
            <ac:picMk id="15" creationId="{7EF88DB7-37E1-4A5E-B1B9-9B2BF08396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B3A35-D773-4465-9E24-76272ECBEE22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F357F-5EAA-4304-BE1F-65E53323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Taking the Moon and turning it into a resonant antenna to listen to our Universe would be a huge cultural achievement, and for science, you cannot get closer to science fiction than this.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02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F357F-5EAA-4304-BE1F-65E533231E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7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78C71265-205A-4C88-B340-0C5B553C13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854" y="35326"/>
            <a:ext cx="900802" cy="941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54058-DA69-4B22-A9B1-AB9D7061B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39486-DF07-40B8-93D7-9D3A37920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BBC14-C5B9-4559-A593-2C061F09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DD84C-1D79-499D-801A-8E619F83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EB8BE-E6A5-4314-95D6-5E7F5A5E5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CAC1C3-4172-4EA8-8F2C-30BB01FE95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38" cy="7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0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7E3-A748-41F0-9E09-766CC24D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CF2A9-9CA9-4BF7-A964-FDA719FF8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46DA7-2003-4184-B09C-0D152D16C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2B638-F152-4E73-9B5E-BBFA82AC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C6CC-7500-496B-A818-483D841A9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82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569E9-4815-4CC2-92DF-2F8914C09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A465E-06B6-471B-9529-5BC99DE5FB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51E89-DF37-4681-8132-79D37B41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A4AC1-9B6A-4437-9FE6-8EB00053F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AFCA4-DF5D-4E50-97DC-8C2FF9C3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B502-E882-49E2-B53A-91D704DC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8896C-59F6-478C-9331-145E6CFF5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0A85A-EB1D-4D21-AAF3-1864CB7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BEC7-ACE9-4739-9355-6DB8EEE6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C0591-3736-4476-AC95-B24FBCA5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3867-C9D0-4C82-8776-14D19B94D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5136-D78F-418F-BBA7-CFA7FFA39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579F4-984E-41DC-8648-1DEB4446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887E1-1F76-4841-989E-CDDD11CA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B995A-4752-4322-8A4F-051B27FE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DD78-8A25-481B-B80C-4EFEEEED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1F2EE-D805-4271-A8CA-25C01CB82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48573-4490-47CC-B2BC-965218F1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2327-5FB6-49F0-B349-FED6676F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758CB-2146-4316-86C8-04B39429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4C4EB-9427-4A2D-8792-763222002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8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D008-6ADE-443E-BADA-AA22CFB54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C9395-8AD1-47C9-A8FC-5709612DB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57AB7-6DEF-469D-ABEE-D189AF6F9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B7A734-BA55-4EEA-8896-CF5FC05EA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369F1-CB45-4E69-B338-1CE9E4302D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BDA06D-1387-47FB-B439-2DC5346A4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0D66C-9F2E-4DB4-9E0E-988D1451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F05F24-2678-482B-93F9-FFEDE43F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7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5B5-6D38-4A78-9194-9199DCFC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EB822-6562-4B0C-A77F-26C543B7E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638DB-26C4-434A-9D4B-8CD0F672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ASI/SSDC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73EE0-6803-456A-AEEF-14F37AA61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5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6BC7E5-1B8D-47BB-B0A7-146565841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6DDA82-2F03-4A29-9D48-57E5E0EF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3EBAD-5089-4678-A819-20F5C4428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4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940B-C4AB-423B-A5C5-637DFB5AA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2FE18-7E8A-4C97-B662-308135BEB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B329A-990A-48D3-AE5E-7D27DEBCA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CD350-D183-4CD8-8C00-A8444753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09934-7173-4E25-8977-77D6EDAE7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7E7FE-6523-4766-BBBF-8C0948108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2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353B-0DEE-483B-B30E-C908D7BD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602871-56A6-4FE5-9B54-815451FC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27BA3-8A5B-4BBB-83ED-BF08F20A5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BFEE5-97D8-4297-A35B-F24FA99F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809C-5B20-40FB-A4CD-90F24A04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51DCB-DC8D-4ED1-8DDE-02CF4E7B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moon over the earth&#10;&#10;Description automatically generated with low confidence">
            <a:extLst>
              <a:ext uri="{FF2B5EF4-FFF2-40B4-BE49-F238E27FC236}">
                <a16:creationId xmlns:a16="http://schemas.microsoft.com/office/drawing/2014/main" id="{F63DE37E-7B44-4802-BD4C-8DB001804E0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0C6A5-47D1-4977-9A4F-4D18120F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A5001-4DD4-44B2-B509-1E94424F2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179-DDCA-42F3-B9C0-D55BFF69E4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80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January 20,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1486-B5E8-4CA7-9901-459A2C218F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8489" y="648444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5CF6-25AB-4218-A45B-7D1E5CF28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489" y="64844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DA5BEDC-7613-4558-A49D-925CF0FF17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B0D9208-47FB-4E04-9454-6FAF93BAD1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9438" cy="768285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70A0597-9C01-4C0D-B5C8-F351DC723AF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27849"/>
            <a:ext cx="794451" cy="8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6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8.wmf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8F8E-FAA8-450C-AB29-1C52A8D19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60" y="2464205"/>
            <a:ext cx="12108167" cy="122674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Opening the decihertz band to GW detection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37E5A-5C8C-493D-BBBC-C6FA9731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797" y="4353346"/>
            <a:ext cx="5130800" cy="1484426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  <a:latin typeface="Adobe Caslon Pro Bold" panose="0205070206050A020403" pitchFamily="18" charset="0"/>
              </a:rPr>
              <a:t>Jan Harms</a:t>
            </a:r>
          </a:p>
          <a:p>
            <a:r>
              <a:rPr lang="it-IT" dirty="0">
                <a:solidFill>
                  <a:schemeClr val="bg1"/>
                </a:solidFill>
                <a:latin typeface="Adobe Caslon Pro" panose="0205050205050A020403" pitchFamily="18" charset="0"/>
              </a:rPr>
              <a:t>Gran Sasso Science Institute</a:t>
            </a:r>
          </a:p>
          <a:p>
            <a:r>
              <a:rPr lang="it-IT" dirty="0">
                <a:solidFill>
                  <a:schemeClr val="bg1"/>
                </a:solidFill>
                <a:latin typeface="Adobe Caslon Pro" panose="0205050205050A020403" pitchFamily="18" charset="0"/>
              </a:rPr>
              <a:t>INFN National Labs of Gran Sasso</a:t>
            </a:r>
            <a:endParaRPr lang="en-US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7A192-D140-422D-9C35-AA192E664742}"/>
              </a:ext>
            </a:extLst>
          </p:cNvPr>
          <p:cNvSpPr txBox="1"/>
          <p:nvPr/>
        </p:nvSpPr>
        <p:spPr>
          <a:xfrm>
            <a:off x="0" y="5901003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Lunar Gravitational-wave Antenna, </a:t>
            </a:r>
            <a:r>
              <a:rPr lang="en-US" dirty="0" err="1">
                <a:solidFill>
                  <a:schemeClr val="bg1"/>
                </a:solidFill>
              </a:rPr>
              <a:t>ApJ</a:t>
            </a:r>
            <a:r>
              <a:rPr lang="en-US" dirty="0">
                <a:solidFill>
                  <a:schemeClr val="bg1"/>
                </a:solidFill>
              </a:rPr>
              <a:t> 910, 1 (2021)</a:t>
            </a:r>
          </a:p>
          <a:p>
            <a:r>
              <a:rPr lang="en-US" dirty="0">
                <a:solidFill>
                  <a:schemeClr val="bg1"/>
                </a:solidFill>
              </a:rPr>
              <a:t>Important update (Dec 2021): Lunar Gravitational-wave Antenna published at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https://www.nationalacademies.org/our-work/decadal-survey-on-life-and-physical-sciences-research-in-space-2023-2032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0B12EC-089F-496F-BDB8-926A6ABC89E2}"/>
              </a:ext>
            </a:extLst>
          </p:cNvPr>
          <p:cNvSpPr txBox="1">
            <a:spLocks/>
          </p:cNvSpPr>
          <p:nvPr/>
        </p:nvSpPr>
        <p:spPr>
          <a:xfrm>
            <a:off x="-55418" y="1813309"/>
            <a:ext cx="12108167" cy="1226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The Lunar GW Antenna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44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92744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LGWA Concept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3422183-ED91-47BD-AFDE-09AD58334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9" y="1102741"/>
            <a:ext cx="6941876" cy="520640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0F0F15-CC6B-49FF-9430-C97526817007}"/>
              </a:ext>
            </a:extLst>
          </p:cNvPr>
          <p:cNvCxnSpPr/>
          <p:nvPr/>
        </p:nvCxnSpPr>
        <p:spPr>
          <a:xfrm flipV="1">
            <a:off x="3574472" y="2873948"/>
            <a:ext cx="2491819" cy="756501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65C63C-410F-4DD9-B784-A9755611AFDE}"/>
              </a:ext>
            </a:extLst>
          </p:cNvPr>
          <p:cNvSpPr txBox="1"/>
          <p:nvPr/>
        </p:nvSpPr>
        <p:spPr>
          <a:xfrm rot="20560735">
            <a:off x="4332762" y="3272394"/>
            <a:ext cx="124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dobe Caslon Pro" panose="0205050205050A020403" pitchFamily="18" charset="0"/>
              </a:rPr>
              <a:t>km scale</a:t>
            </a:r>
            <a:endParaRPr lang="en-US" sz="24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13040B-CEC9-4F42-8C91-D95F9F69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56" y="1102741"/>
            <a:ext cx="4463731" cy="351818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EE11770-F0C2-42EA-A5CE-093865B69872}"/>
              </a:ext>
            </a:extLst>
          </p:cNvPr>
          <p:cNvSpPr/>
          <p:nvPr/>
        </p:nvSpPr>
        <p:spPr>
          <a:xfrm rot="1486500">
            <a:off x="9154497" y="1963309"/>
            <a:ext cx="2526324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487632-F6B7-4C11-8148-1B10DDC67B42}"/>
              </a:ext>
            </a:extLst>
          </p:cNvPr>
          <p:cNvSpPr txBox="1"/>
          <p:nvPr/>
        </p:nvSpPr>
        <p:spPr>
          <a:xfrm rot="1512133">
            <a:off x="9544010" y="2083099"/>
            <a:ext cx="203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Adobe Caslon Pro" panose="0205050205050A020403" pitchFamily="18" charset="0"/>
              </a:rPr>
              <a:t>Minimum on Earth</a:t>
            </a:r>
            <a:endParaRPr lang="en-US" dirty="0">
              <a:solidFill>
                <a:srgbClr val="FF0000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A05634A-05CB-4215-A5B2-5BC4FA465C9E}"/>
              </a:ext>
            </a:extLst>
          </p:cNvPr>
          <p:cNvSpPr/>
          <p:nvPr/>
        </p:nvSpPr>
        <p:spPr>
          <a:xfrm rot="349353">
            <a:off x="8230135" y="2706271"/>
            <a:ext cx="3324098" cy="3111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A23CF9-41C6-4345-B593-DE40EB70C3EE}"/>
              </a:ext>
            </a:extLst>
          </p:cNvPr>
          <p:cNvSpPr txBox="1"/>
          <p:nvPr/>
        </p:nvSpPr>
        <p:spPr>
          <a:xfrm>
            <a:off x="9380824" y="3066575"/>
            <a:ext cx="240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dobe Caslon Pro" panose="0205050205050A020403" pitchFamily="18" charset="0"/>
              </a:rPr>
              <a:t>Upper limit on lunar seismic background</a:t>
            </a:r>
            <a:endParaRPr lang="en-US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668857-B670-48F1-8135-EC85D8C969BA}"/>
              </a:ext>
            </a:extLst>
          </p:cNvPr>
          <p:cNvSpPr/>
          <p:nvPr/>
        </p:nvSpPr>
        <p:spPr>
          <a:xfrm>
            <a:off x="8500489" y="742781"/>
            <a:ext cx="3020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dobe Caslon Pro Bold" panose="0205070206050A020403" pitchFamily="18" charset="0"/>
              </a:rPr>
              <a:t>Lunar seismic spectra</a:t>
            </a:r>
          </a:p>
        </p:txBody>
      </p:sp>
      <p:pic>
        <p:nvPicPr>
          <p:cNvPr id="18" name="Picture 2" descr="European Large Logistics Lander return">
            <a:extLst>
              <a:ext uri="{FF2B5EF4-FFF2-40B4-BE49-F238E27FC236}">
                <a16:creationId xmlns:a16="http://schemas.microsoft.com/office/drawing/2014/main" id="{C28CBB41-39C5-4AA2-8249-DE1A4563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" y="1102741"/>
            <a:ext cx="2661803" cy="188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8D9631-021C-4DD6-A20A-D4A87DE61366}"/>
              </a:ext>
            </a:extLst>
          </p:cNvPr>
          <p:cNvSpPr txBox="1"/>
          <p:nvPr/>
        </p:nvSpPr>
        <p:spPr>
          <a:xfrm>
            <a:off x="1247280" y="2628929"/>
            <a:ext cx="1543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Adobe Caslon Pro" panose="0205050205050A020403" pitchFamily="18" charset="0"/>
              </a:rPr>
              <a:t>ESA’s EL3</a:t>
            </a:r>
            <a:endParaRPr lang="en-US" sz="24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573157-FC1B-44BD-8BCF-39266005C1E8}"/>
              </a:ext>
            </a:extLst>
          </p:cNvPr>
          <p:cNvCxnSpPr>
            <a:cxnSpLocks/>
          </p:cNvCxnSpPr>
          <p:nvPr/>
        </p:nvCxnSpPr>
        <p:spPr>
          <a:xfrm>
            <a:off x="2758380" y="1102741"/>
            <a:ext cx="1533866" cy="1853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717EF8E-DC55-4C44-982E-89B8EB1454AA}"/>
              </a:ext>
            </a:extLst>
          </p:cNvPr>
          <p:cNvCxnSpPr>
            <a:cxnSpLocks/>
          </p:cNvCxnSpPr>
          <p:nvPr/>
        </p:nvCxnSpPr>
        <p:spPr>
          <a:xfrm>
            <a:off x="2793232" y="2956416"/>
            <a:ext cx="1408654" cy="890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2127D14-4B74-4D48-8682-A960726B140F}"/>
              </a:ext>
            </a:extLst>
          </p:cNvPr>
          <p:cNvSpPr txBox="1"/>
          <p:nvPr/>
        </p:nvSpPr>
        <p:spPr>
          <a:xfrm>
            <a:off x="7371806" y="4731779"/>
            <a:ext cx="4649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Extremely weak seismic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Data stretches with moonquakes, meteoroid impacts etc can be ignored or cleaned using coherent noise cancellation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A42CC2-CA93-42DF-8CF7-33DDFF24E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bed, cat&#10;&#10;Description automatically generated">
            <a:extLst>
              <a:ext uri="{FF2B5EF4-FFF2-40B4-BE49-F238E27FC236}">
                <a16:creationId xmlns:a16="http://schemas.microsoft.com/office/drawing/2014/main" id="{602280FE-0CC9-46CD-AAC3-20E713D53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0" y="1102741"/>
            <a:ext cx="6941876" cy="52064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D5D2-74DC-4F64-A10C-6A5F3A9E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09B70A-FF8A-4027-8A52-61F0D169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88646AD-CC69-4BEE-8472-9EB4B260A326}"/>
              </a:ext>
            </a:extLst>
          </p:cNvPr>
          <p:cNvSpPr txBox="1">
            <a:spLocks/>
          </p:cNvSpPr>
          <p:nvPr/>
        </p:nvSpPr>
        <p:spPr>
          <a:xfrm>
            <a:off x="1127760" y="0"/>
            <a:ext cx="9855200" cy="9442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Powering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0A14C-EE1B-4D6B-9764-0B52D972A04F}"/>
              </a:ext>
            </a:extLst>
          </p:cNvPr>
          <p:cNvSpPr txBox="1"/>
          <p:nvPr/>
        </p:nvSpPr>
        <p:spPr>
          <a:xfrm>
            <a:off x="2160399" y="1654137"/>
            <a:ext cx="3933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Array resides inside </a:t>
            </a: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permanent shadow</a:t>
            </a: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 cast by craters at lunar poles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647217-61E5-49BD-A70B-0349684168B5}"/>
              </a:ext>
            </a:extLst>
          </p:cNvPr>
          <p:cNvSpPr txBox="1"/>
          <p:nvPr/>
        </p:nvSpPr>
        <p:spPr>
          <a:xfrm>
            <a:off x="1391043" y="3449293"/>
            <a:ext cx="274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Option 1: </a:t>
            </a:r>
            <a:b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</a:b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Laser power beaming</a:t>
            </a:r>
          </a:p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(or microwave)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8" name="Picture 7" descr="A picture containing text, stationary, envelope, gift wrapping&#10;&#10;Description automatically generated">
            <a:extLst>
              <a:ext uri="{FF2B5EF4-FFF2-40B4-BE49-F238E27FC236}">
                <a16:creationId xmlns:a16="http://schemas.microsoft.com/office/drawing/2014/main" id="{3A35A2EB-6D2C-49F4-AA37-E680EEBB9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18057">
            <a:off x="4067975" y="3070040"/>
            <a:ext cx="1390628" cy="10057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1D03B13-E37E-4600-926F-6752E822AB64}"/>
              </a:ext>
            </a:extLst>
          </p:cNvPr>
          <p:cNvSpPr txBox="1"/>
          <p:nvPr/>
        </p:nvSpPr>
        <p:spPr>
          <a:xfrm>
            <a:off x="5161144" y="3181356"/>
            <a:ext cx="171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Option 2: </a:t>
            </a:r>
            <a:b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</a:b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Nuclear power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F4D9FA17-DCF9-419A-BC0B-2214E1B4F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25" y="4027907"/>
            <a:ext cx="2582369" cy="2538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B2BCF4-770D-4649-8C54-7BB9691D0EE0}"/>
              </a:ext>
            </a:extLst>
          </p:cNvPr>
          <p:cNvSpPr txBox="1"/>
          <p:nvPr/>
        </p:nvSpPr>
        <p:spPr>
          <a:xfrm>
            <a:off x="9662002" y="4315726"/>
            <a:ext cx="2529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Temperature &lt;40K in some permanent shadows of the lunar north and south poles.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02BE2E-63CA-4B21-866D-921158484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725" y="862234"/>
            <a:ext cx="2462427" cy="27358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2CD491-3B8F-46FD-BEB4-D30A7BB3F632}"/>
              </a:ext>
            </a:extLst>
          </p:cNvPr>
          <p:cNvSpPr txBox="1"/>
          <p:nvPr/>
        </p:nvSpPr>
        <p:spPr>
          <a:xfrm>
            <a:off x="9595152" y="1689534"/>
            <a:ext cx="2529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Sunshine illumination near south pole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7F0BB2-2E95-4BDB-B5A7-EF08A7D7A975}"/>
              </a:ext>
            </a:extLst>
          </p:cNvPr>
          <p:cNvSpPr txBox="1"/>
          <p:nvPr/>
        </p:nvSpPr>
        <p:spPr>
          <a:xfrm>
            <a:off x="8106731" y="3598092"/>
            <a:ext cx="1582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Gläser et al,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0AE4B-4146-47CC-9A65-E58B3B81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0398D-A02C-4399-A08C-A337DA873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7A407-92F9-4CBC-B2CC-A316C89F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F55A6-D18B-4968-B525-4B1C7FE3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3585AA9-1537-4D45-8538-0BDE775E7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722" y="263520"/>
            <a:ext cx="6496334" cy="601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5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1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Multiband GW Observations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9ABCA-3241-4B53-8B53-BDBCFE38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3FA9-CA1F-43D3-8413-7AD3D4CD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01F5B-7DCC-47B9-A930-74201750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285" y="2278565"/>
            <a:ext cx="5301693" cy="34597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0270BA-310D-471B-855A-3D90E43AA8E7}"/>
              </a:ext>
            </a:extLst>
          </p:cNvPr>
          <p:cNvSpPr txBox="1"/>
          <p:nvPr/>
        </p:nvSpPr>
        <p:spPr>
          <a:xfrm>
            <a:off x="6795057" y="1146178"/>
            <a:ext cx="4463455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Yearly BNS and solar-mass BBH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detections and sky localization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(only those merging within 10 years)</a:t>
            </a:r>
            <a:endParaRPr lang="en-US" sz="2000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16E5D-16F5-4137-AEE8-440AA66F43B1}"/>
              </a:ext>
            </a:extLst>
          </p:cNvPr>
          <p:cNvSpPr txBox="1"/>
          <p:nvPr/>
        </p:nvSpPr>
        <p:spPr>
          <a:xfrm>
            <a:off x="10290101" y="5742067"/>
            <a:ext cx="1747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 Oliveira (2021)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B2D1A-3391-44AB-8760-A0800A43A91D}"/>
              </a:ext>
            </a:extLst>
          </p:cNvPr>
          <p:cNvSpPr txBox="1"/>
          <p:nvPr/>
        </p:nvSpPr>
        <p:spPr>
          <a:xfrm>
            <a:off x="8818059" y="2967335"/>
            <a:ext cx="27440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BNS merger warning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C727B-4C0E-4223-9AB5-BBF0363656CA}"/>
              </a:ext>
            </a:extLst>
          </p:cNvPr>
          <p:cNvSpPr txBox="1"/>
          <p:nvPr/>
        </p:nvSpPr>
        <p:spPr>
          <a:xfrm>
            <a:off x="1069613" y="1413474"/>
            <a:ext cx="4463455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Common GW signals with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LISA and ET/CE</a:t>
            </a:r>
            <a:endParaRPr lang="en-US" sz="2000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66AEAE6A-D01C-4EEA-BD6D-58DC5790A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7" y="2284745"/>
            <a:ext cx="6251169" cy="34536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0BB0E0E-118D-4FF4-8862-8DF284D4B58F}"/>
              </a:ext>
            </a:extLst>
          </p:cNvPr>
          <p:cNvSpPr/>
          <p:nvPr/>
        </p:nvSpPr>
        <p:spPr>
          <a:xfrm>
            <a:off x="3178629" y="2394118"/>
            <a:ext cx="1049381" cy="2839733"/>
          </a:xfrm>
          <a:prstGeom prst="rect">
            <a:avLst/>
          </a:prstGeom>
          <a:solidFill>
            <a:schemeClr val="accent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C62975-1353-4084-AAF3-6639B6FA9029}"/>
              </a:ext>
            </a:extLst>
          </p:cNvPr>
          <p:cNvCxnSpPr>
            <a:cxnSpLocks/>
          </p:cNvCxnSpPr>
          <p:nvPr/>
        </p:nvCxnSpPr>
        <p:spPr>
          <a:xfrm>
            <a:off x="2777560" y="3976089"/>
            <a:ext cx="1849593" cy="53930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07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293013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Intermediate to (Super)Massive Black-Hole Binaries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215EF2-AA6B-401C-B577-286E46607DFD}"/>
              </a:ext>
            </a:extLst>
          </p:cNvPr>
          <p:cNvSpPr txBox="1"/>
          <p:nvPr/>
        </p:nvSpPr>
        <p:spPr>
          <a:xfrm>
            <a:off x="5985889" y="2192840"/>
            <a:ext cx="599353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Detection range peaks for 10</a:t>
            </a:r>
            <a:r>
              <a:rPr lang="it-IT" sz="2000" baseline="30000" dirty="0">
                <a:solidFill>
                  <a:schemeClr val="bg1"/>
                </a:solidFill>
                <a:latin typeface="Adobe Caslon Pro" panose="0205050205050A020403" pitchFamily="18" charset="0"/>
              </a:rPr>
              <a:t>3</a:t>
            </a: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 solar masses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Exploration of the full range of intermediate-mass BH binaries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Together with LISA and 3G, explore the full black-hole hierarchy, seeds of massive BHs in the early universe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Connects to ongoing AGN studies to reveal the presence of massive BH binaries in the nearby universe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9ABCA-3241-4B53-8B53-BDBCFE38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23FA9-CA1F-43D3-8413-7AD3D4CD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Histogram&#10;&#10;Description automatically generated">
            <a:extLst>
              <a:ext uri="{FF2B5EF4-FFF2-40B4-BE49-F238E27FC236}">
                <a16:creationId xmlns:a16="http://schemas.microsoft.com/office/drawing/2014/main" id="{7C0565CA-F2FF-4A5E-B87F-73D7FFCBF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7" y="1612967"/>
            <a:ext cx="4763429" cy="42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5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1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Galactic Binaries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282FB0-1177-4849-9580-8CE6940C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17" y="1628284"/>
            <a:ext cx="3858876" cy="2944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E7816F-E0F2-43E9-AC5A-32F4E2660FFB}"/>
              </a:ext>
            </a:extLst>
          </p:cNvPr>
          <p:cNvSpPr txBox="1"/>
          <p:nvPr/>
        </p:nvSpPr>
        <p:spPr>
          <a:xfrm>
            <a:off x="851947" y="895126"/>
            <a:ext cx="4674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Estimated GW amplitudes from known short-period binaries in the Galaxy.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A5F06-9B27-43B9-BDD1-8CF46CAE32BC}"/>
              </a:ext>
            </a:extLst>
          </p:cNvPr>
          <p:cNvSpPr txBox="1"/>
          <p:nvPr/>
        </p:nvSpPr>
        <p:spPr>
          <a:xfrm>
            <a:off x="6698978" y="895126"/>
            <a:ext cx="3840480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Predicted number of detections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(one year observation time)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DDC43D-3110-4A4B-B407-E04822FCF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978" y="1627162"/>
            <a:ext cx="3778788" cy="2968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F29D65-65CB-4A79-BE16-BF0578086F2C}"/>
              </a:ext>
            </a:extLst>
          </p:cNvPr>
          <p:cNvSpPr txBox="1"/>
          <p:nvPr/>
        </p:nvSpPr>
        <p:spPr>
          <a:xfrm>
            <a:off x="3639419" y="5231175"/>
            <a:ext cx="7080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Probability of galactic WD/WD merger is low, but it would be decisive for SN Ia progenitor identification, and the long lifetime of the LGWA mission is important for this study.</a:t>
            </a:r>
            <a:endParaRPr lang="en-US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26AD6-7082-4395-A8AF-0BC49604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E0209-697D-4374-9283-5BF83AF4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15</a:t>
            </a:fld>
            <a:endParaRPr lang="en-US"/>
          </a:p>
        </p:txBody>
      </p:sp>
      <p:pic>
        <p:nvPicPr>
          <p:cNvPr id="13" name="Picture 2" descr="Pre-supernova” Neutrinos: What Happens Before a Star Explodes and Dies?">
            <a:extLst>
              <a:ext uri="{FF2B5EF4-FFF2-40B4-BE49-F238E27FC236}">
                <a16:creationId xmlns:a16="http://schemas.microsoft.com/office/drawing/2014/main" id="{04A115F0-EAEC-4F62-B392-558BBDB27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797" y="5096036"/>
            <a:ext cx="1928492" cy="12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30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4369F-E671-4C08-BDB6-BCBC577BE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FC8CD-0836-4B7B-8997-97F9ECF6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0116D-F689-457A-AF6B-93808467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4F145297-AB93-4876-B2BF-1AACB52DE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9" y="1588520"/>
            <a:ext cx="6229642" cy="40368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E17D42-862F-4F47-8C74-40423A347593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Sensor Noise Targets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E2B6A7-20CB-4A43-8CB6-93D2BDD93687}"/>
              </a:ext>
            </a:extLst>
          </p:cNvPr>
          <p:cNvCxnSpPr/>
          <p:nvPr/>
        </p:nvCxnSpPr>
        <p:spPr>
          <a:xfrm>
            <a:off x="1480457" y="4371703"/>
            <a:ext cx="4807132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A60CA7-0DD6-4F4F-82D7-3DE8D20822A7}"/>
              </a:ext>
            </a:extLst>
          </p:cNvPr>
          <p:cNvSpPr txBox="1"/>
          <p:nvPr/>
        </p:nvSpPr>
        <p:spPr>
          <a:xfrm>
            <a:off x="1480457" y="3997069"/>
            <a:ext cx="137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LPF readout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B9FB8-1540-46C2-AE14-5688B455AC11}"/>
              </a:ext>
            </a:extLst>
          </p:cNvPr>
          <p:cNvSpPr txBox="1"/>
          <p:nvPr/>
        </p:nvSpPr>
        <p:spPr>
          <a:xfrm>
            <a:off x="6888482" y="2457891"/>
            <a:ext cx="5182386" cy="229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LGWA Soundcheck is necessary to learn more about seismic background inside a PSR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LGWA readout is less complex than the LPF interferometer</a:t>
            </a:r>
          </a:p>
          <a:p>
            <a:pPr marL="342900" indent="-34290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Straight-forward measures will lead to the sensitivity requirement for LGWA</a:t>
            </a:r>
          </a:p>
        </p:txBody>
      </p:sp>
    </p:spTree>
    <p:extLst>
      <p:ext uri="{BB962C8B-B14F-4D97-AF65-F5344CB8AC3E}">
        <p14:creationId xmlns:p14="http://schemas.microsoft.com/office/powerpoint/2010/main" val="2251510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1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Planned LGWA Facility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A6636-063E-46FB-9B5F-B24CD62C8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E88AE-2EC3-4153-8108-683D03984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 descr="Hands-on Experimental Underground Physics at LNGS » APPEC">
            <a:extLst>
              <a:ext uri="{FF2B5EF4-FFF2-40B4-BE49-F238E27FC236}">
                <a16:creationId xmlns:a16="http://schemas.microsoft.com/office/drawing/2014/main" id="{E06580E3-5567-42E5-B295-4E85DC92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51" y="2351457"/>
            <a:ext cx="3966949" cy="399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EEBD3-9AA9-4231-93CB-F58EA3E71086}"/>
              </a:ext>
            </a:extLst>
          </p:cNvPr>
          <p:cNvSpPr txBox="1"/>
          <p:nvPr/>
        </p:nvSpPr>
        <p:spPr>
          <a:xfrm>
            <a:off x="1987731" y="1059894"/>
            <a:ext cx="363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Moon Emulator &amp; </a:t>
            </a:r>
            <a:br>
              <a:rPr lang="it-IT" b="1" dirty="0">
                <a:solidFill>
                  <a:schemeClr val="bg1"/>
                </a:solidFill>
                <a:latin typeface="Adobe Caslon Pro Bold" panose="0205070206050A020403" pitchFamily="18" charset="0"/>
              </a:rPr>
            </a:br>
            <a:r>
              <a:rPr lang="it-IT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LGWA sensor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5132D0-DADF-4DAD-B51A-870481A8FA7D}"/>
              </a:ext>
            </a:extLst>
          </p:cNvPr>
          <p:cNvSpPr txBox="1"/>
          <p:nvPr/>
        </p:nvSpPr>
        <p:spPr>
          <a:xfrm>
            <a:off x="8135818" y="3504755"/>
            <a:ext cx="31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latin typeface="Adobe Caslon Pro Bold" panose="0205070206050A020403" pitchFamily="18" charset="0"/>
              </a:rPr>
              <a:t>INFN LNGS near L’Aquila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24618CF-4327-4561-A4CA-95D2127F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4" y="1808728"/>
            <a:ext cx="6365082" cy="28063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14AFAC6-8FA3-4AA7-98C6-C0679F025401}"/>
              </a:ext>
            </a:extLst>
          </p:cNvPr>
          <p:cNvCxnSpPr>
            <a:cxnSpLocks/>
          </p:cNvCxnSpPr>
          <p:nvPr/>
        </p:nvCxnSpPr>
        <p:spPr>
          <a:xfrm flipV="1">
            <a:off x="2113259" y="2886891"/>
            <a:ext cx="46467" cy="1992830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BC5DF0A-2484-4222-9B3D-E34E4AA04BC9}"/>
              </a:ext>
            </a:extLst>
          </p:cNvPr>
          <p:cNvSpPr txBox="1"/>
          <p:nvPr/>
        </p:nvSpPr>
        <p:spPr>
          <a:xfrm>
            <a:off x="7795456" y="915865"/>
            <a:ext cx="41403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For LGWA payload testing, ultra-quiet seismic environment is required</a:t>
            </a:r>
            <a:r>
              <a:rPr lang="it-IT" sz="2000" dirty="0">
                <a:solidFill>
                  <a:schemeClr val="bg1"/>
                </a:solidFill>
                <a:latin typeface="Symbol" panose="05050102010706020507" pitchFamily="18" charset="2"/>
              </a:rPr>
              <a:t> ®</a:t>
            </a:r>
            <a:r>
              <a:rPr lang="it-IT" sz="2000" dirty="0">
                <a:ln w="0"/>
                <a:solidFill>
                  <a:schemeClr val="bg1"/>
                </a:solidFill>
              </a:rPr>
              <a:t> </a:t>
            </a:r>
            <a:r>
              <a:rPr lang="it-IT" sz="2000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underground inertial platform</a:t>
            </a:r>
            <a:endParaRPr lang="it-IT" sz="2000" b="1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8306DD-F505-454C-8058-1F10D89D1FED}"/>
              </a:ext>
            </a:extLst>
          </p:cNvPr>
          <p:cNvSpPr txBox="1"/>
          <p:nvPr/>
        </p:nvSpPr>
        <p:spPr>
          <a:xfrm>
            <a:off x="1055249" y="4841863"/>
            <a:ext cx="265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Cryogenic niobium Watt’s linkage</a:t>
            </a:r>
            <a:endParaRPr lang="it-IT" sz="2000" b="1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710F72-B6C3-4EDE-B1FD-BB783EBE10FD}"/>
              </a:ext>
            </a:extLst>
          </p:cNvPr>
          <p:cNvCxnSpPr>
            <a:cxnSpLocks/>
          </p:cNvCxnSpPr>
          <p:nvPr/>
        </p:nvCxnSpPr>
        <p:spPr>
          <a:xfrm flipH="1" flipV="1">
            <a:off x="3034937" y="2947852"/>
            <a:ext cx="1349829" cy="1767458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6AC44F-C937-477A-AC7F-0AB3916359E6}"/>
              </a:ext>
            </a:extLst>
          </p:cNvPr>
          <p:cNvSpPr txBox="1"/>
          <p:nvPr/>
        </p:nvSpPr>
        <p:spPr>
          <a:xfrm>
            <a:off x="3416970" y="4757899"/>
            <a:ext cx="3489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Ultra-low vibration 4K He/H sorption cryocooler</a:t>
            </a:r>
            <a:endParaRPr lang="it-IT" sz="2000" b="1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4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6CE6E9-DF64-437B-9F5C-69CFB4BA11E4}"/>
              </a:ext>
            </a:extLst>
          </p:cNvPr>
          <p:cNvSpPr/>
          <p:nvPr/>
        </p:nvSpPr>
        <p:spPr>
          <a:xfrm>
            <a:off x="6881250" y="1760443"/>
            <a:ext cx="4869469" cy="409979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NASA Ames LADEE Mission: Meteorite Impact on the Moon - YouTube">
            <a:extLst>
              <a:ext uri="{FF2B5EF4-FFF2-40B4-BE49-F238E27FC236}">
                <a16:creationId xmlns:a16="http://schemas.microsoft.com/office/drawing/2014/main" id="{4A73BB77-ED3D-4547-923A-B0A249AE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93" y="913826"/>
            <a:ext cx="2388700" cy="17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8432"/>
            <a:ext cx="9855200" cy="1019549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LGWA’s Physical Environment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BDAC1-9D83-4173-B293-CEC256266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44ABD1F-2141-411B-AF4F-0960D36DF8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363237"/>
              </p:ext>
            </p:extLst>
          </p:nvPr>
        </p:nvGraphicFramePr>
        <p:xfrm>
          <a:off x="373916" y="3977275"/>
          <a:ext cx="2137886" cy="179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079200" imgH="7619040" progId="">
                  <p:embed/>
                </p:oleObj>
              </mc:Choice>
              <mc:Fallback>
                <p:oleObj r:id="rId3" imgW="9079200" imgH="761904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444ABD1F-2141-411B-AF4F-0960D36DF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3916" y="3977275"/>
                        <a:ext cx="2137886" cy="179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45175E1-81AE-4BAC-A71F-3889CBCDA816}"/>
              </a:ext>
            </a:extLst>
          </p:cNvPr>
          <p:cNvSpPr txBox="1"/>
          <p:nvPr/>
        </p:nvSpPr>
        <p:spPr>
          <a:xfrm>
            <a:off x="373915" y="5461023"/>
            <a:ext cx="1711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National Geographic</a:t>
            </a:r>
            <a:endParaRPr lang="en-US" sz="14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A2763-F234-4F39-993A-A194C7B4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18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4704A4F-BA80-4744-89FC-678236E42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85" y="4398468"/>
            <a:ext cx="3048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ar Surface Electromagnetics Experiment (LuSEE) | Network for Exploration  and Space Science | University of Colorado Boulder">
            <a:extLst>
              <a:ext uri="{FF2B5EF4-FFF2-40B4-BE49-F238E27FC236}">
                <a16:creationId xmlns:a16="http://schemas.microsoft.com/office/drawing/2014/main" id="{4BA86C7E-7B45-4329-B072-04E145C8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6" y="918482"/>
            <a:ext cx="357187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8493E2-F20A-49FC-A3D4-5326C59B946A}"/>
              </a:ext>
            </a:extLst>
          </p:cNvPr>
          <p:cNvSpPr txBox="1"/>
          <p:nvPr/>
        </p:nvSpPr>
        <p:spPr>
          <a:xfrm>
            <a:off x="6953794" y="1847406"/>
            <a:ext cx="4741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dobe Caslon Pro Bold" panose="0205070206050A020403" pitchFamily="18" charset="0"/>
              </a:rPr>
              <a:t>Future lunar geophysical missions: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dobe Caslon Pro Bold" panose="0205070206050A020403" pitchFamily="18" charset="0"/>
              </a:rPr>
              <a:t>Farside Seismic Suite (approved, 2024/25)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Adobe Caslon Pro Bold" panose="0205070206050A020403" pitchFamily="18" charset="0"/>
              </a:rPr>
              <a:t>Lunar Geophysical Network (proposed, early 2030s)</a:t>
            </a:r>
          </a:p>
          <a:p>
            <a:endParaRPr lang="it-IT" sz="1800" dirty="0">
              <a:latin typeface="Adobe Caslon Pro Bold" panose="0205070206050A020403" pitchFamily="18" charset="0"/>
            </a:endParaRPr>
          </a:p>
          <a:p>
            <a:r>
              <a:rPr lang="it-IT" sz="1800" dirty="0">
                <a:latin typeface="Adobe Caslon Pro Bold" panose="0205070206050A020403" pitchFamily="18" charset="0"/>
              </a:rPr>
              <a:t>Moon as a spherical detector</a:t>
            </a:r>
            <a:endParaRPr lang="it-IT" sz="1800" dirty="0">
              <a:latin typeface="Adobe Caslon Pro" panose="0205050205050A0204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latin typeface="Adobe Caslon Pro" panose="0205050205050A020403" pitchFamily="18" charset="0"/>
              </a:rPr>
              <a:t>Seismic background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1800" dirty="0">
                <a:latin typeface="Adobe Caslon Pro" panose="0205050205050A020403" pitchFamily="18" charset="0"/>
              </a:rPr>
              <a:t>Moon’s internal structure</a:t>
            </a:r>
          </a:p>
          <a:p>
            <a:endParaRPr lang="it-IT" sz="1800" dirty="0">
              <a:latin typeface="Adobe Caslon Pro" panose="0205050205050A020403" pitchFamily="18" charset="0"/>
            </a:endParaRPr>
          </a:p>
          <a:p>
            <a:r>
              <a:rPr lang="it-IT" sz="1800" dirty="0">
                <a:latin typeface="Adobe Caslon Pro Bold" panose="0205070206050A020403" pitchFamily="18" charset="0"/>
              </a:rPr>
              <a:t>Important environmental factors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dobe Caslon Pro" panose="0205050205050A020403" pitchFamily="18" charset="0"/>
              </a:rPr>
              <a:t>Electromagnetic fields and charges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dobe Caslon Pro" panose="0205050205050A020403" pitchFamily="18" charset="0"/>
              </a:rPr>
              <a:t>Temperatures and thermal fluctuations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dobe Caslon Pro" panose="0205050205050A020403" pitchFamily="18" charset="0"/>
              </a:rPr>
              <a:t>Radiation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Adobe Caslon Pro" panose="0205050205050A020403" pitchFamily="18" charset="0"/>
              </a:rPr>
              <a:t>Dust</a:t>
            </a:r>
          </a:p>
        </p:txBody>
      </p:sp>
      <p:pic>
        <p:nvPicPr>
          <p:cNvPr id="2056" name="Picture 8" descr="Masterpieces of the moon: Nasa reveals five best pictures of the lunar  surface and asks public to pick their favourite | Daily Mail Online">
            <a:extLst>
              <a:ext uri="{FF2B5EF4-FFF2-40B4-BE49-F238E27FC236}">
                <a16:creationId xmlns:a16="http://schemas.microsoft.com/office/drawing/2014/main" id="{FAF56B0B-1EF7-4DA0-8C29-A4BFAE90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34" y="2222194"/>
            <a:ext cx="1835377" cy="20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stove, kitchen appliance, cluttered&#10;&#10;Description automatically generated">
            <a:extLst>
              <a:ext uri="{FF2B5EF4-FFF2-40B4-BE49-F238E27FC236}">
                <a16:creationId xmlns:a16="http://schemas.microsoft.com/office/drawing/2014/main" id="{A1C5DFE2-BA22-44D4-9D55-2C948FEBC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00" y="3429000"/>
            <a:ext cx="6004413" cy="2920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FF536-3EB1-4CDA-881B-94A33FC8E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3789725"/>
            <a:ext cx="3511730" cy="252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AF9CD-308D-48E1-934E-F61C4CD29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03FE5-6487-4C62-B589-3BB128273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92675-A13B-4EFC-B2FC-AD88AC43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682F1E-C71A-49A6-95DE-D27ADFCD4C13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Next Steps</a:t>
            </a:r>
            <a:endParaRPr lang="en-US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DAF6B-44CE-4E9D-B6DC-C20944FC368A}"/>
              </a:ext>
            </a:extLst>
          </p:cNvPr>
          <p:cNvSpPr txBox="1"/>
          <p:nvPr/>
        </p:nvSpPr>
        <p:spPr>
          <a:xfrm>
            <a:off x="882169" y="857452"/>
            <a:ext cx="414033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Background cancellation tests at Mt Etna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Mt Etna geology a good analog of lunar regolith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Collaboration with INGV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Probe methods for coherent noise cancellation developed for Virgo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18C45-D1E8-4C8B-89D2-E4347D3BF6BB}"/>
              </a:ext>
            </a:extLst>
          </p:cNvPr>
          <p:cNvSpPr/>
          <p:nvPr/>
        </p:nvSpPr>
        <p:spPr>
          <a:xfrm>
            <a:off x="1127760" y="3804377"/>
            <a:ext cx="3412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dobe Caslon Pro Bold" panose="0205070206050A020403" pitchFamily="18" charset="0"/>
              </a:rPr>
              <a:t>Demonstration at Mt Etna</a:t>
            </a:r>
          </a:p>
          <a:p>
            <a:r>
              <a:rPr lang="en-US" dirty="0">
                <a:latin typeface="Adobe Caslon Pro Bold" panose="0205070206050A020403" pitchFamily="18" charset="0"/>
              </a:rPr>
              <a:t>(image: ROBEX)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D730BE-31A0-48BF-AC79-D786FE887686}"/>
              </a:ext>
            </a:extLst>
          </p:cNvPr>
          <p:cNvSpPr txBox="1"/>
          <p:nvPr/>
        </p:nvSpPr>
        <p:spPr>
          <a:xfrm>
            <a:off x="6815520" y="857452"/>
            <a:ext cx="42263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LGWA Soundcheck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Pathfinder mission with shorter lifetime, single seismometer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Can be tested on already developed inertial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Target: </a:t>
            </a:r>
            <a:r>
              <a:rPr lang="it-IT" sz="2000" b="1" dirty="0">
                <a:solidFill>
                  <a:schemeClr val="bg1"/>
                </a:solidFill>
                <a:latin typeface="Adobe Caslon Pro Bold" panose="0205070206050A020403" pitchFamily="18" charset="0"/>
              </a:rPr>
              <a:t>deployment before 2030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9D145-754F-4D78-BC9F-A757400E63CB}"/>
              </a:ext>
            </a:extLst>
          </p:cNvPr>
          <p:cNvSpPr/>
          <p:nvPr/>
        </p:nvSpPr>
        <p:spPr>
          <a:xfrm>
            <a:off x="5783139" y="3519562"/>
            <a:ext cx="245516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dobe Caslon Pro Bold" panose="0205070206050A020403" pitchFamily="18" charset="0"/>
              </a:rPr>
              <a:t>Nikhef Watt’s linkage</a:t>
            </a:r>
          </a:p>
        </p:txBody>
      </p:sp>
    </p:spTree>
    <p:extLst>
      <p:ext uri="{BB962C8B-B14F-4D97-AF65-F5344CB8AC3E}">
        <p14:creationId xmlns:p14="http://schemas.microsoft.com/office/powerpoint/2010/main" val="333195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98998-5FB1-484F-B871-A554F625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FD8AF-60CC-483A-9FAD-BDA3A3E51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32894-0271-452A-915A-A5B46ACA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674B33B-DCA4-47A1-A7AB-851F6DA83F63}"/>
              </a:ext>
            </a:extLst>
          </p:cNvPr>
          <p:cNvSpPr txBox="1">
            <a:spLocks/>
          </p:cNvSpPr>
          <p:nvPr/>
        </p:nvSpPr>
        <p:spPr>
          <a:xfrm>
            <a:off x="1323242" y="8427"/>
            <a:ext cx="9251024" cy="768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300" b="1" dirty="0">
                <a:latin typeface="Bookman Old Style" panose="02050604050505020204" pitchFamily="18" charset="0"/>
              </a:rPr>
              <a:t>LGWA Collaborating Institutions</a:t>
            </a:r>
            <a:endParaRPr lang="en-US" sz="4300" b="1" dirty="0">
              <a:latin typeface="Bookman Old Style" panose="02050604050505020204" pitchFamily="18" charset="0"/>
            </a:endParaRPr>
          </a:p>
        </p:txBody>
      </p: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EBBB46A9-2A05-41A3-8F62-37141F1CD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9" y="2885807"/>
            <a:ext cx="2530116" cy="5870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Picture 47" descr="Logo, icon&#10;&#10;Description automatically generated">
            <a:extLst>
              <a:ext uri="{FF2B5EF4-FFF2-40B4-BE49-F238E27FC236}">
                <a16:creationId xmlns:a16="http://schemas.microsoft.com/office/drawing/2014/main" id="{E33AB1F0-34CE-446C-8396-3AC022FF8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183" y="4592322"/>
            <a:ext cx="957643" cy="957643"/>
          </a:xfrm>
          <a:prstGeom prst="rect">
            <a:avLst/>
          </a:prstGeom>
        </p:spPr>
      </p:pic>
      <p:pic>
        <p:nvPicPr>
          <p:cNvPr id="49" name="Picture 48" descr="Logo, company name&#10;&#10;Description automatically generated">
            <a:extLst>
              <a:ext uri="{FF2B5EF4-FFF2-40B4-BE49-F238E27FC236}">
                <a16:creationId xmlns:a16="http://schemas.microsoft.com/office/drawing/2014/main" id="{027FA843-760A-4FB3-A320-F59DBEB40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42" y="2534039"/>
            <a:ext cx="1306518" cy="841978"/>
          </a:xfrm>
          <a:prstGeom prst="rect">
            <a:avLst/>
          </a:prstGeom>
        </p:spPr>
      </p:pic>
      <p:pic>
        <p:nvPicPr>
          <p:cNvPr id="50" name="Picture 4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CED1BD6-42D1-4743-84D5-9A0AB2150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2" y="3811246"/>
            <a:ext cx="969266" cy="1694691"/>
          </a:xfrm>
          <a:prstGeom prst="rect">
            <a:avLst/>
          </a:prstGeom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6181950F-846D-4613-8FAE-E6DE28FB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91" y="4536675"/>
            <a:ext cx="2175453" cy="9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58F4047-5C14-43F7-BFE2-4D1AE2727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99" y="3429000"/>
            <a:ext cx="2073058" cy="811084"/>
          </a:xfrm>
          <a:prstGeom prst="rect">
            <a:avLst/>
          </a:prstGeom>
        </p:spPr>
      </p:pic>
      <p:pic>
        <p:nvPicPr>
          <p:cNvPr id="53" name="Picture 8" descr="University of Camerino | International Students">
            <a:extLst>
              <a:ext uri="{FF2B5EF4-FFF2-40B4-BE49-F238E27FC236}">
                <a16:creationId xmlns:a16="http://schemas.microsoft.com/office/drawing/2014/main" id="{2D304174-C008-437B-9C5C-339C982E3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224" y="5153241"/>
            <a:ext cx="910979" cy="112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Text&#10;&#10;Description automatically generated">
            <a:extLst>
              <a:ext uri="{FF2B5EF4-FFF2-40B4-BE49-F238E27FC236}">
                <a16:creationId xmlns:a16="http://schemas.microsoft.com/office/drawing/2014/main" id="{AE54745A-B71B-46BF-9026-3E04DDFD9B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92" y="860589"/>
            <a:ext cx="2384737" cy="11923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6DFE884-DCE1-4B8D-81E7-06E834CEA9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6822" y="5739366"/>
            <a:ext cx="2349621" cy="7683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43CC62-E5A4-4256-A151-9A56EF67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67" y="3636189"/>
            <a:ext cx="2239594" cy="6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5B1C7A4B-37CA-460F-AE59-B2A8835368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029" y="5382381"/>
            <a:ext cx="1125373" cy="1125373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C16B235E-551D-4CAF-909D-805C270D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391" y="2358636"/>
            <a:ext cx="1398669" cy="84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2BA7F778-0745-4180-BF56-9C36EB66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81" y="3472873"/>
            <a:ext cx="1804482" cy="918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713A941B-5F29-4083-AEA6-9AE7CAD7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29" y="850134"/>
            <a:ext cx="2267361" cy="102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72191428-2E82-43F0-8ECB-863F7833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17" y="3732184"/>
            <a:ext cx="1111389" cy="1108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2" name="Picture 12">
            <a:extLst>
              <a:ext uri="{FF2B5EF4-FFF2-40B4-BE49-F238E27FC236}">
                <a16:creationId xmlns:a16="http://schemas.microsoft.com/office/drawing/2014/main" id="{EF01A951-25A0-4EB8-9D74-C142F29F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17" y="882107"/>
            <a:ext cx="1500412" cy="110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4">
            <a:extLst>
              <a:ext uri="{FF2B5EF4-FFF2-40B4-BE49-F238E27FC236}">
                <a16:creationId xmlns:a16="http://schemas.microsoft.com/office/drawing/2014/main" id="{835FDEAE-C843-4D78-9FF5-A196FF3F6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992" y="1817066"/>
            <a:ext cx="1171272" cy="14756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F4107DD9-7EE2-4E6A-82FA-9FC79A5120C6" descr="page1image46253488">
            <a:extLst>
              <a:ext uri="{FF2B5EF4-FFF2-40B4-BE49-F238E27FC236}">
                <a16:creationId xmlns:a16="http://schemas.microsoft.com/office/drawing/2014/main" id="{EC410BE6-6675-4B50-BDE2-9A1096AC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4" y="1501917"/>
            <a:ext cx="1866600" cy="89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Text&#10;&#10;Description automatically generated with low confidence">
            <a:extLst>
              <a:ext uri="{FF2B5EF4-FFF2-40B4-BE49-F238E27FC236}">
                <a16:creationId xmlns:a16="http://schemas.microsoft.com/office/drawing/2014/main" id="{8B9A6728-F114-4083-9A0A-9FBAB6B4E5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984" y="4468503"/>
            <a:ext cx="1437896" cy="697952"/>
          </a:xfrm>
          <a:prstGeom prst="rect">
            <a:avLst/>
          </a:prstGeom>
        </p:spPr>
      </p:pic>
      <p:pic>
        <p:nvPicPr>
          <p:cNvPr id="66" name="Picture 6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5E3C6B-7C2A-4352-A25D-BF91E3D2E2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758" y="4745839"/>
            <a:ext cx="1670685" cy="52863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D8BEC2F-20B7-486A-9A05-15B78078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277" y="1206871"/>
            <a:ext cx="2018989" cy="6958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044AA0A-F218-41CD-826E-8E78D77D41B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82" y="1979004"/>
            <a:ext cx="1620070" cy="1192370"/>
          </a:xfrm>
          <a:prstGeom prst="rect">
            <a:avLst/>
          </a:prstGeom>
        </p:spPr>
      </p:pic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334566BB-24AB-49D7-9D7F-4C96171050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080609"/>
              </p:ext>
            </p:extLst>
          </p:nvPr>
        </p:nvGraphicFramePr>
        <p:xfrm>
          <a:off x="427277" y="5619781"/>
          <a:ext cx="3255723" cy="92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4" imgW="22806000" imgH="6514200" progId="">
                  <p:embed/>
                </p:oleObj>
              </mc:Choice>
              <mc:Fallback>
                <p:oleObj r:id="rId24" imgW="22806000" imgH="6514200" progId="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334566BB-24AB-49D7-9D7F-4C9617105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27277" y="5619781"/>
                        <a:ext cx="3255723" cy="929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430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hina Built the World&amp;#39;s Largest Telescope. Then Came the Tourists | WIRED">
            <a:extLst>
              <a:ext uri="{FF2B5EF4-FFF2-40B4-BE49-F238E27FC236}">
                <a16:creationId xmlns:a16="http://schemas.microsoft.com/office/drawing/2014/main" id="{4160F5B2-9903-44E4-B94C-5649445FB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24" y="4351771"/>
            <a:ext cx="1746274" cy="174627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WIC 3G Subcommittee">
            <a:extLst>
              <a:ext uri="{FF2B5EF4-FFF2-40B4-BE49-F238E27FC236}">
                <a16:creationId xmlns:a16="http://schemas.microsoft.com/office/drawing/2014/main" id="{FB4D84D7-7611-48AE-8307-2B6D6B28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338" y="5901747"/>
            <a:ext cx="2117584" cy="651544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F01FA-8B31-40FA-A9A0-9C103696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4E983-7550-4066-835E-1CB9FE5F9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7B145-0511-43DB-9315-9FA9D544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0E7EEB3-E349-4F00-88B9-967407EAC754}"/>
              </a:ext>
            </a:extLst>
          </p:cNvPr>
          <p:cNvSpPr txBox="1">
            <a:spLocks/>
          </p:cNvSpPr>
          <p:nvPr/>
        </p:nvSpPr>
        <p:spPr>
          <a:xfrm>
            <a:off x="1127760" y="0"/>
            <a:ext cx="9855200" cy="792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GW Observations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1B092-9229-48A2-B41F-0390ADDCD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5" y="5415694"/>
            <a:ext cx="1536410" cy="7733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2CE68-6C7E-4A7E-8F52-072473D428E2}"/>
              </a:ext>
            </a:extLst>
          </p:cNvPr>
          <p:cNvSpPr txBox="1"/>
          <p:nvPr/>
        </p:nvSpPr>
        <p:spPr>
          <a:xfrm>
            <a:off x="3969581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2D5A7-76B0-4C5E-B434-AF66144DED0C}"/>
              </a:ext>
            </a:extLst>
          </p:cNvPr>
          <p:cNvSpPr txBox="1"/>
          <p:nvPr/>
        </p:nvSpPr>
        <p:spPr>
          <a:xfrm>
            <a:off x="6785417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96B462-2B6E-4009-83FA-A24350B3657B}"/>
              </a:ext>
            </a:extLst>
          </p:cNvPr>
          <p:cNvSpPr txBox="1"/>
          <p:nvPr/>
        </p:nvSpPr>
        <p:spPr>
          <a:xfrm>
            <a:off x="8939392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1738E-7223-4158-AC58-6BF45B73DB75}"/>
              </a:ext>
            </a:extLst>
          </p:cNvPr>
          <p:cNvSpPr txBox="1"/>
          <p:nvPr/>
        </p:nvSpPr>
        <p:spPr>
          <a:xfrm>
            <a:off x="10547908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5817577F-99C1-4F7C-8ED8-C327423CAC28}"/>
              </a:ext>
            </a:extLst>
          </p:cNvPr>
          <p:cNvGrpSpPr>
            <a:grpSpLocks/>
          </p:cNvGrpSpPr>
          <p:nvPr/>
        </p:nvGrpSpPr>
        <p:grpSpPr bwMode="auto">
          <a:xfrm>
            <a:off x="582044" y="1402313"/>
            <a:ext cx="2466292" cy="1741501"/>
            <a:chOff x="276948" y="1230007"/>
            <a:chExt cx="2466252" cy="1741793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08CD5754-F0E6-4072-892A-A4A868263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CD9F39-570D-4743-8403-7989CADAD7B4}"/>
                </a:ext>
              </a:extLst>
            </p:cNvPr>
            <p:cNvSpPr txBox="1"/>
            <p:nvPr/>
          </p:nvSpPr>
          <p:spPr>
            <a:xfrm>
              <a:off x="276948" y="1230007"/>
              <a:ext cx="1875804" cy="30782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Background radiation</a:t>
              </a:r>
            </a:p>
          </p:txBody>
        </p: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F106E91C-F39D-4EE3-BDB9-27EC02A5CD27}"/>
              </a:ext>
            </a:extLst>
          </p:cNvPr>
          <p:cNvGrpSpPr>
            <a:grpSpLocks/>
          </p:cNvGrpSpPr>
          <p:nvPr/>
        </p:nvGrpSpPr>
        <p:grpSpPr bwMode="auto">
          <a:xfrm>
            <a:off x="2763493" y="1094048"/>
            <a:ext cx="1912937" cy="1435887"/>
            <a:chOff x="2243872" y="1079021"/>
            <a:chExt cx="1913056" cy="1435579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C7D1CAE8-3575-4A6F-BA0B-31E222905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1D8ADA-56AD-4BDD-BB17-15BBB9B4BDF8}"/>
                </a:ext>
              </a:extLst>
            </p:cNvPr>
            <p:cNvSpPr txBox="1"/>
            <p:nvPr/>
          </p:nvSpPr>
          <p:spPr>
            <a:xfrm>
              <a:off x="2292453" y="1079021"/>
              <a:ext cx="1359753" cy="30771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380829B6-D2E2-4595-9E05-4E7388C13B20}"/>
              </a:ext>
            </a:extLst>
          </p:cNvPr>
          <p:cNvGrpSpPr>
            <a:grpSpLocks/>
          </p:cNvGrpSpPr>
          <p:nvPr/>
        </p:nvGrpSpPr>
        <p:grpSpPr bwMode="auto">
          <a:xfrm>
            <a:off x="3850521" y="1841011"/>
            <a:ext cx="2590801" cy="1412875"/>
            <a:chOff x="3047605" y="1808367"/>
            <a:chExt cx="2591195" cy="141246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03294058-A4D5-4F87-AB61-CD57C6DCC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7EA128-9925-416B-A218-67880EBAAFFC}"/>
                </a:ext>
              </a:extLst>
            </p:cNvPr>
            <p:cNvSpPr txBox="1"/>
            <p:nvPr/>
          </p:nvSpPr>
          <p:spPr>
            <a:xfrm>
              <a:off x="3072459" y="2673613"/>
              <a:ext cx="1619600" cy="523068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BH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  <a:endParaRPr lang="en-US" sz="14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22" name="Group 26">
            <a:extLst>
              <a:ext uri="{FF2B5EF4-FFF2-40B4-BE49-F238E27FC236}">
                <a16:creationId xmlns:a16="http://schemas.microsoft.com/office/drawing/2014/main" id="{78E58296-F02C-415E-BB73-16A82DA76D96}"/>
              </a:ext>
            </a:extLst>
          </p:cNvPr>
          <p:cNvGrpSpPr>
            <a:grpSpLocks/>
          </p:cNvGrpSpPr>
          <p:nvPr/>
        </p:nvGrpSpPr>
        <p:grpSpPr bwMode="auto">
          <a:xfrm>
            <a:off x="5374717" y="836588"/>
            <a:ext cx="1672112" cy="1447335"/>
            <a:chOff x="6083620" y="991485"/>
            <a:chExt cx="1954364" cy="1446915"/>
          </a:xfrm>
        </p:grpSpPr>
        <p:pic>
          <p:nvPicPr>
            <p:cNvPr id="23" name="Picture 9">
              <a:extLst>
                <a:ext uri="{FF2B5EF4-FFF2-40B4-BE49-F238E27FC236}">
                  <a16:creationId xmlns:a16="http://schemas.microsoft.com/office/drawing/2014/main" id="{9719C179-9504-49FC-AB78-1DF0D975B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06632F-0B0C-4CE7-A1E8-36783182A8D4}"/>
                </a:ext>
              </a:extLst>
            </p:cNvPr>
            <p:cNvSpPr txBox="1"/>
            <p:nvPr/>
          </p:nvSpPr>
          <p:spPr>
            <a:xfrm>
              <a:off x="6102449" y="991485"/>
              <a:ext cx="1935535" cy="5230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mass-ratio </a:t>
              </a:r>
              <a:r>
                <a:rPr lang="en-US" sz="1400" b="0" dirty="0" err="1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</a:t>
              </a:r>
              <a:endParaRPr lang="en-US" sz="14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25" name="Group 20">
            <a:extLst>
              <a:ext uri="{FF2B5EF4-FFF2-40B4-BE49-F238E27FC236}">
                <a16:creationId xmlns:a16="http://schemas.microsoft.com/office/drawing/2014/main" id="{0597B4B4-5C0B-4860-9C7B-130B240776FB}"/>
              </a:ext>
            </a:extLst>
          </p:cNvPr>
          <p:cNvGrpSpPr>
            <a:grpSpLocks/>
          </p:cNvGrpSpPr>
          <p:nvPr/>
        </p:nvGrpSpPr>
        <p:grpSpPr bwMode="auto">
          <a:xfrm>
            <a:off x="7304184" y="2039855"/>
            <a:ext cx="1828800" cy="1264725"/>
            <a:chOff x="4343626" y="945390"/>
            <a:chExt cx="1828574" cy="1264410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883F681D-A1B1-49FE-83EA-0E916904F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0966B0-41A9-46AC-8B31-58C225D7D96B}"/>
                </a:ext>
              </a:extLst>
            </p:cNvPr>
            <p:cNvSpPr txBox="1"/>
            <p:nvPr/>
          </p:nvSpPr>
          <p:spPr>
            <a:xfrm>
              <a:off x="4638789" y="945390"/>
              <a:ext cx="1131901" cy="52309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</a:t>
              </a:r>
            </a:p>
          </p:txBody>
        </p:sp>
      </p:grpSp>
      <p:grpSp>
        <p:nvGrpSpPr>
          <p:cNvPr id="28" name="Group 23">
            <a:extLst>
              <a:ext uri="{FF2B5EF4-FFF2-40B4-BE49-F238E27FC236}">
                <a16:creationId xmlns:a16="http://schemas.microsoft.com/office/drawing/2014/main" id="{4108B01E-6068-4EA3-9C6C-F25E89D94A38}"/>
              </a:ext>
            </a:extLst>
          </p:cNvPr>
          <p:cNvGrpSpPr>
            <a:grpSpLocks/>
          </p:cNvGrpSpPr>
          <p:nvPr/>
        </p:nvGrpSpPr>
        <p:grpSpPr bwMode="auto">
          <a:xfrm>
            <a:off x="9700408" y="2078130"/>
            <a:ext cx="1828800" cy="1239739"/>
            <a:chOff x="5410350" y="2133981"/>
            <a:chExt cx="1829071" cy="1238610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6CCD51F4-E8E8-4403-AB85-243734DBD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431979-49A4-4B6B-B67B-C49DE2DDF124}"/>
                </a:ext>
              </a:extLst>
            </p:cNvPr>
            <p:cNvSpPr txBox="1"/>
            <p:nvPr/>
          </p:nvSpPr>
          <p:spPr>
            <a:xfrm>
              <a:off x="5448582" y="3065094"/>
              <a:ext cx="1747853" cy="30749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Coalescing binaries</a:t>
              </a:r>
            </a:p>
          </p:txBody>
        </p:sp>
      </p:grpSp>
      <p:grpSp>
        <p:nvGrpSpPr>
          <p:cNvPr id="31" name="Group 32">
            <a:extLst>
              <a:ext uri="{FF2B5EF4-FFF2-40B4-BE49-F238E27FC236}">
                <a16:creationId xmlns:a16="http://schemas.microsoft.com/office/drawing/2014/main" id="{F6F6F29D-6BAD-4D49-B237-9D0C8A0DD960}"/>
              </a:ext>
            </a:extLst>
          </p:cNvPr>
          <p:cNvGrpSpPr>
            <a:grpSpLocks/>
          </p:cNvGrpSpPr>
          <p:nvPr/>
        </p:nvGrpSpPr>
        <p:grpSpPr bwMode="auto">
          <a:xfrm>
            <a:off x="8304488" y="879264"/>
            <a:ext cx="1255432" cy="1230313"/>
            <a:chOff x="7430836" y="2117315"/>
            <a:chExt cx="1255964" cy="1230004"/>
          </a:xfrm>
        </p:grpSpPr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BD60ED45-A044-450C-9C65-486C188FD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6679C-575E-4D4C-837F-5FE5EF4B462C}"/>
                </a:ext>
              </a:extLst>
            </p:cNvPr>
            <p:cNvSpPr txBox="1"/>
            <p:nvPr/>
          </p:nvSpPr>
          <p:spPr>
            <a:xfrm>
              <a:off x="7430836" y="3023649"/>
              <a:ext cx="1222327" cy="30770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34" name="Group 29">
            <a:extLst>
              <a:ext uri="{FF2B5EF4-FFF2-40B4-BE49-F238E27FC236}">
                <a16:creationId xmlns:a16="http://schemas.microsoft.com/office/drawing/2014/main" id="{310A4BED-3F7E-4681-B350-E008069B9F37}"/>
              </a:ext>
            </a:extLst>
          </p:cNvPr>
          <p:cNvGrpSpPr>
            <a:grpSpLocks/>
          </p:cNvGrpSpPr>
          <p:nvPr/>
        </p:nvGrpSpPr>
        <p:grpSpPr bwMode="auto">
          <a:xfrm>
            <a:off x="9646320" y="729540"/>
            <a:ext cx="1436687" cy="1436688"/>
            <a:chOff x="7663502" y="838200"/>
            <a:chExt cx="1436996" cy="1436996"/>
          </a:xfrm>
        </p:grpSpPr>
        <p:pic>
          <p:nvPicPr>
            <p:cNvPr id="35" name="Picture 12">
              <a:extLst>
                <a:ext uri="{FF2B5EF4-FFF2-40B4-BE49-F238E27FC236}">
                  <a16:creationId xmlns:a16="http://schemas.microsoft.com/office/drawing/2014/main" id="{FC89245F-999B-4F2C-B553-0EDD86C96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443C86-289C-4B85-B933-013DF1A84833}"/>
                </a:ext>
              </a:extLst>
            </p:cNvPr>
            <p:cNvSpPr txBox="1"/>
            <p:nvPr/>
          </p:nvSpPr>
          <p:spPr>
            <a:xfrm>
              <a:off x="7847529" y="930394"/>
              <a:ext cx="1149921" cy="307843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4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2B16F5A-B6AC-48BB-A9AB-54A65D527F07}"/>
              </a:ext>
            </a:extLst>
          </p:cNvPr>
          <p:cNvSpPr txBox="1"/>
          <p:nvPr/>
        </p:nvSpPr>
        <p:spPr>
          <a:xfrm>
            <a:off x="710897" y="3570976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600" b="0" i="1" kern="0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70983CA-F113-4715-B561-39004681CD54}"/>
              </a:ext>
            </a:extLst>
          </p:cNvPr>
          <p:cNvSpPr/>
          <p:nvPr/>
        </p:nvSpPr>
        <p:spPr>
          <a:xfrm>
            <a:off x="249920" y="3993430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In</a:t>
            </a: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flation probes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0ADC12-7234-4550-BA26-6D392A6BB33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716" y="4437369"/>
            <a:ext cx="1752608" cy="103209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grpSp>
        <p:nvGrpSpPr>
          <p:cNvPr id="40" name="Group 46">
            <a:extLst>
              <a:ext uri="{FF2B5EF4-FFF2-40B4-BE49-F238E27FC236}">
                <a16:creationId xmlns:a16="http://schemas.microsoft.com/office/drawing/2014/main" id="{D70DCC75-04EA-4228-BAAA-087A4641D73B}"/>
              </a:ext>
            </a:extLst>
          </p:cNvPr>
          <p:cNvGrpSpPr>
            <a:grpSpLocks/>
          </p:cNvGrpSpPr>
          <p:nvPr/>
        </p:nvGrpSpPr>
        <p:grpSpPr bwMode="auto">
          <a:xfrm>
            <a:off x="2913894" y="3993430"/>
            <a:ext cx="2716045" cy="2429106"/>
            <a:chOff x="1991570" y="3960265"/>
            <a:chExt cx="2716461" cy="2428640"/>
          </a:xfrm>
        </p:grpSpPr>
        <p:pic>
          <p:nvPicPr>
            <p:cNvPr id="42" name="Picture 14">
              <a:extLst>
                <a:ext uri="{FF2B5EF4-FFF2-40B4-BE49-F238E27FC236}">
                  <a16:creationId xmlns:a16="http://schemas.microsoft.com/office/drawing/2014/main" id="{47B5DECF-D0C9-4389-8D55-0202640E6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70" y="5036614"/>
              <a:ext cx="2032311" cy="135229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809ACC4-568F-42FE-AEBE-9A95CBFD7084}"/>
                </a:ext>
              </a:extLst>
            </p:cNvPr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3C7F113-B7C4-4B37-B569-05A2C0FBD5E9}"/>
              </a:ext>
            </a:extLst>
          </p:cNvPr>
          <p:cNvSpPr/>
          <p:nvPr/>
        </p:nvSpPr>
        <p:spPr>
          <a:xfrm>
            <a:off x="6531527" y="4004421"/>
            <a:ext cx="2513218" cy="222811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rgbClr val="7030A0"/>
              </a:gs>
              <a:gs pos="80000">
                <a:srgbClr val="7030A0"/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</p:txBody>
      </p:sp>
      <p:grpSp>
        <p:nvGrpSpPr>
          <p:cNvPr id="45" name="Group 51">
            <a:extLst>
              <a:ext uri="{FF2B5EF4-FFF2-40B4-BE49-F238E27FC236}">
                <a16:creationId xmlns:a16="http://schemas.microsoft.com/office/drawing/2014/main" id="{C2F9F755-D6FB-44F5-9D72-6AA244EA4BCC}"/>
              </a:ext>
            </a:extLst>
          </p:cNvPr>
          <p:cNvGrpSpPr>
            <a:grpSpLocks/>
          </p:cNvGrpSpPr>
          <p:nvPr/>
        </p:nvGrpSpPr>
        <p:grpSpPr bwMode="auto">
          <a:xfrm>
            <a:off x="9283438" y="4004422"/>
            <a:ext cx="2305095" cy="2353632"/>
            <a:chOff x="6609437" y="3960262"/>
            <a:chExt cx="2190701" cy="235370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F81624C-F6CD-40A6-8D83-6D002456CFFD}"/>
                </a:ext>
              </a:extLst>
            </p:cNvPr>
            <p:cNvSpPr/>
            <p:nvPr/>
          </p:nvSpPr>
          <p:spPr>
            <a:xfrm>
              <a:off x="6609437" y="3960262"/>
              <a:ext cx="1761172" cy="241554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Terrestrial</a:t>
              </a:r>
            </a:p>
          </p:txBody>
        </p:sp>
        <p:pic>
          <p:nvPicPr>
            <p:cNvPr id="47" name="Picture 20">
              <a:extLst>
                <a:ext uri="{FF2B5EF4-FFF2-40B4-BE49-F238E27FC236}">
                  <a16:creationId xmlns:a16="http://schemas.microsoft.com/office/drawing/2014/main" id="{643E7BE6-7205-4CBD-8C58-37860FDA6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760806" y="5555863"/>
              <a:ext cx="1039332" cy="75810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8" name="Group 53">
            <a:extLst>
              <a:ext uri="{FF2B5EF4-FFF2-40B4-BE49-F238E27FC236}">
                <a16:creationId xmlns:a16="http://schemas.microsoft.com/office/drawing/2014/main" id="{8A03E806-D50E-4BA3-A7EE-A08DFFE258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15" y="3413178"/>
            <a:ext cx="11351581" cy="227106"/>
            <a:chOff x="-144" y="2183"/>
            <a:chExt cx="6048" cy="121"/>
          </a:xfrm>
          <a:solidFill>
            <a:schemeClr val="tx2"/>
          </a:solidFill>
        </p:grpSpPr>
        <p:sp>
          <p:nvSpPr>
            <p:cNvPr id="49" name="AutoShape 52">
              <a:extLst>
                <a:ext uri="{FF2B5EF4-FFF2-40B4-BE49-F238E27FC236}">
                  <a16:creationId xmlns:a16="http://schemas.microsoft.com/office/drawing/2014/main" id="{FB20D334-A9E9-4A8D-960C-A99FE316F9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0" name="Freeform 55">
              <a:extLst>
                <a:ext uri="{FF2B5EF4-FFF2-40B4-BE49-F238E27FC236}">
                  <a16:creationId xmlns:a16="http://schemas.microsoft.com/office/drawing/2014/main" id="{19C342F7-9490-459C-A210-C89923CA0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3F825769-F4B3-45A6-9D72-19177AB44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B62B2081-D285-4197-9FEC-E12432C34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CA2772AC-F015-45D9-BD5C-2DFF7B86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4" name="Freeform 59">
              <a:extLst>
                <a:ext uri="{FF2B5EF4-FFF2-40B4-BE49-F238E27FC236}">
                  <a16:creationId xmlns:a16="http://schemas.microsoft.com/office/drawing/2014/main" id="{CFE1FBDD-707F-4935-9743-350BEF90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8B9516F8-CEC0-4522-9879-AEF928E8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6" name="Freeform 61">
              <a:extLst>
                <a:ext uri="{FF2B5EF4-FFF2-40B4-BE49-F238E27FC236}">
                  <a16:creationId xmlns:a16="http://schemas.microsoft.com/office/drawing/2014/main" id="{0BB309E6-8C23-46B6-90FF-DA4CAB41C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7" name="Freeform 62">
              <a:extLst>
                <a:ext uri="{FF2B5EF4-FFF2-40B4-BE49-F238E27FC236}">
                  <a16:creationId xmlns:a16="http://schemas.microsoft.com/office/drawing/2014/main" id="{75F60EAD-FB31-410C-B0C9-EC7E0ACB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8" name="Freeform 63">
              <a:extLst>
                <a:ext uri="{FF2B5EF4-FFF2-40B4-BE49-F238E27FC236}">
                  <a16:creationId xmlns:a16="http://schemas.microsoft.com/office/drawing/2014/main" id="{C5EC2767-6E0D-47AF-BB40-32CAAB47D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59" name="Freeform 64">
              <a:extLst>
                <a:ext uri="{FF2B5EF4-FFF2-40B4-BE49-F238E27FC236}">
                  <a16:creationId xmlns:a16="http://schemas.microsoft.com/office/drawing/2014/main" id="{7DCEF76E-E270-489F-B2B9-C1545DE8A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0" name="Freeform 65">
              <a:extLst>
                <a:ext uri="{FF2B5EF4-FFF2-40B4-BE49-F238E27FC236}">
                  <a16:creationId xmlns:a16="http://schemas.microsoft.com/office/drawing/2014/main" id="{18B5F29F-5F1A-4E4D-80CB-6A6489141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1" name="Freeform 66">
              <a:extLst>
                <a:ext uri="{FF2B5EF4-FFF2-40B4-BE49-F238E27FC236}">
                  <a16:creationId xmlns:a16="http://schemas.microsoft.com/office/drawing/2014/main" id="{A3FE806B-F84E-440E-8614-0403D65BA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2" name="Freeform 67">
              <a:extLst>
                <a:ext uri="{FF2B5EF4-FFF2-40B4-BE49-F238E27FC236}">
                  <a16:creationId xmlns:a16="http://schemas.microsoft.com/office/drawing/2014/main" id="{1020956C-7DB0-477A-883C-DC1E3E180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3" name="Freeform 68">
              <a:extLst>
                <a:ext uri="{FF2B5EF4-FFF2-40B4-BE49-F238E27FC236}">
                  <a16:creationId xmlns:a16="http://schemas.microsoft.com/office/drawing/2014/main" id="{959B7569-CF8F-4AA0-8548-D5A09B76D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4" name="Freeform 69">
              <a:extLst>
                <a:ext uri="{FF2B5EF4-FFF2-40B4-BE49-F238E27FC236}">
                  <a16:creationId xmlns:a16="http://schemas.microsoft.com/office/drawing/2014/main" id="{0948014D-BFDC-4A57-B37A-3C8FF277D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5" name="Freeform 70">
              <a:extLst>
                <a:ext uri="{FF2B5EF4-FFF2-40B4-BE49-F238E27FC236}">
                  <a16:creationId xmlns:a16="http://schemas.microsoft.com/office/drawing/2014/main" id="{46516140-945A-4D41-92F1-EEBA3177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6" name="Freeform 71">
              <a:extLst>
                <a:ext uri="{FF2B5EF4-FFF2-40B4-BE49-F238E27FC236}">
                  <a16:creationId xmlns:a16="http://schemas.microsoft.com/office/drawing/2014/main" id="{A3EA3C6B-07D4-465C-A9A2-F3E3A3204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7" name="Freeform 72">
              <a:extLst>
                <a:ext uri="{FF2B5EF4-FFF2-40B4-BE49-F238E27FC236}">
                  <a16:creationId xmlns:a16="http://schemas.microsoft.com/office/drawing/2014/main" id="{ACC074DD-BC11-4AB5-92EC-F78207DB0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8" name="Freeform 73">
              <a:extLst>
                <a:ext uri="{FF2B5EF4-FFF2-40B4-BE49-F238E27FC236}">
                  <a16:creationId xmlns:a16="http://schemas.microsoft.com/office/drawing/2014/main" id="{08CFAE87-492E-4C46-8027-CFCB70A5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69" name="Freeform 74">
              <a:extLst>
                <a:ext uri="{FF2B5EF4-FFF2-40B4-BE49-F238E27FC236}">
                  <a16:creationId xmlns:a16="http://schemas.microsoft.com/office/drawing/2014/main" id="{A32D1DCA-E74E-4113-9C41-DCDDADA05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0" name="Freeform 75">
              <a:extLst>
                <a:ext uri="{FF2B5EF4-FFF2-40B4-BE49-F238E27FC236}">
                  <a16:creationId xmlns:a16="http://schemas.microsoft.com/office/drawing/2014/main" id="{85BFBF46-0296-4BE7-A45F-4A898E030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1" name="Freeform 76">
              <a:extLst>
                <a:ext uri="{FF2B5EF4-FFF2-40B4-BE49-F238E27FC236}">
                  <a16:creationId xmlns:a16="http://schemas.microsoft.com/office/drawing/2014/main" id="{46A8FDC5-B24D-4BD0-BAFA-116F536C0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2" name="Freeform 77">
              <a:extLst>
                <a:ext uri="{FF2B5EF4-FFF2-40B4-BE49-F238E27FC236}">
                  <a16:creationId xmlns:a16="http://schemas.microsoft.com/office/drawing/2014/main" id="{72B3BDBF-B50C-4804-A838-6A7CC25BE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7AFD2966-C0B6-4D93-8813-68141830F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4" name="Freeform 79">
              <a:extLst>
                <a:ext uri="{FF2B5EF4-FFF2-40B4-BE49-F238E27FC236}">
                  <a16:creationId xmlns:a16="http://schemas.microsoft.com/office/drawing/2014/main" id="{D6FA7B83-A18C-4633-95C7-BF0B96778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5" name="Freeform 80">
              <a:extLst>
                <a:ext uri="{FF2B5EF4-FFF2-40B4-BE49-F238E27FC236}">
                  <a16:creationId xmlns:a16="http://schemas.microsoft.com/office/drawing/2014/main" id="{2D798105-0B24-4091-9059-31922E3F8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6" name="Freeform 81">
              <a:extLst>
                <a:ext uri="{FF2B5EF4-FFF2-40B4-BE49-F238E27FC236}">
                  <a16:creationId xmlns:a16="http://schemas.microsoft.com/office/drawing/2014/main" id="{883E2B71-55F2-4513-9588-9994E62C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7" name="Freeform 82">
              <a:extLst>
                <a:ext uri="{FF2B5EF4-FFF2-40B4-BE49-F238E27FC236}">
                  <a16:creationId xmlns:a16="http://schemas.microsoft.com/office/drawing/2014/main" id="{74B4EAB4-954A-4646-88AC-FF71C9051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3754BC32-8044-4002-87FB-21A8C52DE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79" name="Freeform 84">
              <a:extLst>
                <a:ext uri="{FF2B5EF4-FFF2-40B4-BE49-F238E27FC236}">
                  <a16:creationId xmlns:a16="http://schemas.microsoft.com/office/drawing/2014/main" id="{FC0BFC95-20A2-47AF-8235-3A3AC1CC1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id="{C3DE7825-B7DC-4380-AD0C-F3BBF5EEE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1" name="Freeform 86">
              <a:extLst>
                <a:ext uri="{FF2B5EF4-FFF2-40B4-BE49-F238E27FC236}">
                  <a16:creationId xmlns:a16="http://schemas.microsoft.com/office/drawing/2014/main" id="{BC23435E-4838-47BC-885E-7C3AE92E2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2" name="Freeform 87">
              <a:extLst>
                <a:ext uri="{FF2B5EF4-FFF2-40B4-BE49-F238E27FC236}">
                  <a16:creationId xmlns:a16="http://schemas.microsoft.com/office/drawing/2014/main" id="{3C97EB18-6BD9-41B1-868B-516381FE8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3" name="Freeform 88">
              <a:extLst>
                <a:ext uri="{FF2B5EF4-FFF2-40B4-BE49-F238E27FC236}">
                  <a16:creationId xmlns:a16="http://schemas.microsoft.com/office/drawing/2014/main" id="{3F7930C4-FBA2-4AEE-8C3D-4163E6AA1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4" name="Freeform 89">
              <a:extLst>
                <a:ext uri="{FF2B5EF4-FFF2-40B4-BE49-F238E27FC236}">
                  <a16:creationId xmlns:a16="http://schemas.microsoft.com/office/drawing/2014/main" id="{0691881A-E2AB-4FE4-A5DD-6D0B3C248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5" name="Freeform 90">
              <a:extLst>
                <a:ext uri="{FF2B5EF4-FFF2-40B4-BE49-F238E27FC236}">
                  <a16:creationId xmlns:a16="http://schemas.microsoft.com/office/drawing/2014/main" id="{FE5FB76A-FA63-4A03-9CD1-490F1366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6" name="Freeform 91">
              <a:extLst>
                <a:ext uri="{FF2B5EF4-FFF2-40B4-BE49-F238E27FC236}">
                  <a16:creationId xmlns:a16="http://schemas.microsoft.com/office/drawing/2014/main" id="{8FE84B9B-490C-4F45-9EA1-E9B6FC16A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7" name="Freeform 92">
              <a:extLst>
                <a:ext uri="{FF2B5EF4-FFF2-40B4-BE49-F238E27FC236}">
                  <a16:creationId xmlns:a16="http://schemas.microsoft.com/office/drawing/2014/main" id="{65EB0ABE-1F54-42BA-B128-42D3D2AE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8" name="Freeform 93">
              <a:extLst>
                <a:ext uri="{FF2B5EF4-FFF2-40B4-BE49-F238E27FC236}">
                  <a16:creationId xmlns:a16="http://schemas.microsoft.com/office/drawing/2014/main" id="{96E5DE8A-9664-4AB4-B408-C16B0A0F9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89" name="Freeform 94">
              <a:extLst>
                <a:ext uri="{FF2B5EF4-FFF2-40B4-BE49-F238E27FC236}">
                  <a16:creationId xmlns:a16="http://schemas.microsoft.com/office/drawing/2014/main" id="{755F926C-843F-4691-9ED7-9638B9424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0" name="Freeform 95">
              <a:extLst>
                <a:ext uri="{FF2B5EF4-FFF2-40B4-BE49-F238E27FC236}">
                  <a16:creationId xmlns:a16="http://schemas.microsoft.com/office/drawing/2014/main" id="{76B7CDD5-7590-4079-93CF-D8CE24E93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1" name="Freeform 96">
              <a:extLst>
                <a:ext uri="{FF2B5EF4-FFF2-40B4-BE49-F238E27FC236}">
                  <a16:creationId xmlns:a16="http://schemas.microsoft.com/office/drawing/2014/main" id="{0F7BA9A5-9B58-406F-92EF-C3503D95B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2" name="Freeform 97">
              <a:extLst>
                <a:ext uri="{FF2B5EF4-FFF2-40B4-BE49-F238E27FC236}">
                  <a16:creationId xmlns:a16="http://schemas.microsoft.com/office/drawing/2014/main" id="{D1FC59BB-B2A0-4EC1-AF50-D499C4A6E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3" name="Freeform 98">
              <a:extLst>
                <a:ext uri="{FF2B5EF4-FFF2-40B4-BE49-F238E27FC236}">
                  <a16:creationId xmlns:a16="http://schemas.microsoft.com/office/drawing/2014/main" id="{506EDF4D-1328-4748-A095-8A8F12C9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4" name="Freeform 99">
              <a:extLst>
                <a:ext uri="{FF2B5EF4-FFF2-40B4-BE49-F238E27FC236}">
                  <a16:creationId xmlns:a16="http://schemas.microsoft.com/office/drawing/2014/main" id="{229A5435-E7FC-4D88-8D0E-84763F60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</p:grpSp>
      <p:pic>
        <p:nvPicPr>
          <p:cNvPr id="95" name="Picture 21">
            <a:extLst>
              <a:ext uri="{FF2B5EF4-FFF2-40B4-BE49-F238E27FC236}">
                <a16:creationId xmlns:a16="http://schemas.microsoft.com/office/drawing/2014/main" id="{AD830573-F8E0-4256-8BB5-B290706B3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57170" y="4930012"/>
            <a:ext cx="1589087" cy="841375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7" name="Picture 2" descr="C:\MyStuff\Bilder\research\Virgo\Aerial\VirgoAerial24.jpg">
            <a:extLst>
              <a:ext uri="{FF2B5EF4-FFF2-40B4-BE49-F238E27FC236}">
                <a16:creationId xmlns:a16="http://schemas.microsoft.com/office/drawing/2014/main" id="{9A9E14B7-A31A-4495-9B2F-F38AFB12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07" y="4269200"/>
            <a:ext cx="1456363" cy="788863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covery, Regione inserisce progetto Einstein Telescope nel piano">
            <a:extLst>
              <a:ext uri="{FF2B5EF4-FFF2-40B4-BE49-F238E27FC236}">
                <a16:creationId xmlns:a16="http://schemas.microsoft.com/office/drawing/2014/main" id="{724E41E5-BD1D-4FF2-93B1-FFC82899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947" y="4769539"/>
            <a:ext cx="1853137" cy="1042389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0BBACD31-BA31-4FCB-9931-0C66500D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708" y="4346236"/>
            <a:ext cx="2840037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502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3A5B-7A5F-4966-A4DA-F9BEC91F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B20B-DD4F-4E5D-B76F-30F895EA3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F7775-BF16-4B3A-AB32-DDB0E4A13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4</a:t>
            </a:fld>
            <a:endParaRPr lang="en-US"/>
          </a:p>
        </p:txBody>
      </p:sp>
      <p:pic>
        <p:nvPicPr>
          <p:cNvPr id="9" name="Moon_Quadrupole">
            <a:hlinkClick r:id="" action="ppaction://media"/>
            <a:extLst>
              <a:ext uri="{FF2B5EF4-FFF2-40B4-BE49-F238E27FC236}">
                <a16:creationId xmlns:a16="http://schemas.microsoft.com/office/drawing/2014/main" id="{1CEBE4F1-ED9D-4007-9068-60BEEC77C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8FD3D-670D-40DE-BE6B-EFBD48E16E81}"/>
              </a:ext>
            </a:extLst>
          </p:cNvPr>
          <p:cNvSpPr txBox="1"/>
          <p:nvPr/>
        </p:nvSpPr>
        <p:spPr>
          <a:xfrm>
            <a:off x="55564" y="35868"/>
            <a:ext cx="4023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ISOCP" panose="00000400000000000000" pitchFamily="2" charset="0"/>
                <a:cs typeface="ISOCP" panose="00000400000000000000" pitchFamily="2" charset="0"/>
              </a:rPr>
              <a:t>Quadrupolar vibration induced by a GW</a:t>
            </a:r>
            <a:br>
              <a:rPr lang="it-IT" b="1" dirty="0">
                <a:solidFill>
                  <a:schemeClr val="bg1"/>
                </a:solidFill>
                <a:latin typeface="ISOCP" panose="00000400000000000000" pitchFamily="2" charset="0"/>
                <a:cs typeface="ISOCP" panose="00000400000000000000" pitchFamily="2" charset="0"/>
              </a:rPr>
            </a:br>
            <a:r>
              <a:rPr lang="it-IT" b="1" dirty="0">
                <a:solidFill>
                  <a:schemeClr val="bg1"/>
                </a:solidFill>
                <a:latin typeface="ISOCP" panose="00000400000000000000" pitchFamily="2" charset="0"/>
                <a:cs typeface="ISOCP" panose="00000400000000000000" pitchFamily="2" charset="0"/>
              </a:rPr>
              <a:t>(here showing spheroidal mode)</a:t>
            </a:r>
            <a:endParaRPr lang="en-US" b="1" dirty="0">
              <a:solidFill>
                <a:schemeClr val="bg1"/>
              </a:solidFill>
              <a:latin typeface="ISOCP" panose="00000400000000000000" pitchFamily="2" charset="0"/>
              <a:cs typeface="ISOCP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7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849B6-FDF5-4220-BCDC-330D2799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DCBFD-C041-4821-B649-D7B07B5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BD2430-F581-4837-9D31-B7FE49D01E7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Searches on Earth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C1289-82B4-438C-9CA4-7CD88C33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1" y="3947606"/>
            <a:ext cx="5121058" cy="20529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BD8CF-BC37-4975-B4C7-AC3BBE7AA9F0}"/>
              </a:ext>
            </a:extLst>
          </p:cNvPr>
          <p:cNvSpPr txBox="1"/>
          <p:nvPr/>
        </p:nvSpPr>
        <p:spPr>
          <a:xfrm>
            <a:off x="433727" y="3226307"/>
            <a:ext cx="4476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Upper limits on Riemann-tensor power spectrum</a:t>
            </a:r>
            <a:endParaRPr lang="en-US" sz="2400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083AC5-42BB-4BA2-9396-75A0577F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11" y="1765488"/>
            <a:ext cx="4693135" cy="13723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6B0ABC-33C6-43CD-A21D-479BAA6BE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385" y="1435562"/>
            <a:ext cx="2450627" cy="11704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AADA35-C00E-4F76-91DE-28F571E2D96D}"/>
              </a:ext>
            </a:extLst>
          </p:cNvPr>
          <p:cNvSpPr txBox="1"/>
          <p:nvPr/>
        </p:nvSpPr>
        <p:spPr>
          <a:xfrm>
            <a:off x="90577" y="613268"/>
            <a:ext cx="447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Data from N.32</a:t>
            </a:r>
            <a:r>
              <a:rPr lang="it-IT" sz="20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°</a:t>
            </a:r>
            <a: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W. </a:t>
            </a:r>
            <a:b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</a:br>
            <a: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Benioff strain seismograph at Isabella, CA</a:t>
            </a:r>
            <a:endParaRPr lang="en-US" sz="2400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C48CFA-8AC8-4664-A078-2E7231A02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116" y="1145245"/>
            <a:ext cx="5722307" cy="183063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10F717-BA74-4512-85DF-B56878EF7C9E}"/>
              </a:ext>
            </a:extLst>
          </p:cNvPr>
          <p:cNvSpPr txBox="1"/>
          <p:nvPr/>
        </p:nvSpPr>
        <p:spPr>
          <a:xfrm>
            <a:off x="5932834" y="3170028"/>
            <a:ext cx="5985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Data from a cryogenic gravity meter (magnetically levitated Nb ball with SQUID readout)</a:t>
            </a:r>
            <a:endParaRPr lang="en-US" sz="2400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dobe Caslon Pro Bold" panose="0205070206050A020403" pitchFamily="18" charset="0"/>
              </a:rPr>
              <a:t>Energy differential of odd and even modes between two sites (100km distance) used to set upper limit on GW energy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C5A134-3D22-411E-B22A-E480274E4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31" y="5539191"/>
            <a:ext cx="6600385" cy="605939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2832C9F9-EF17-43C8-815F-D8CFE7C6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5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7CF3BA-BFE8-4178-89C4-0840C04BFEDC}"/>
              </a:ext>
            </a:extLst>
          </p:cNvPr>
          <p:cNvSpPr txBox="1"/>
          <p:nvPr/>
        </p:nvSpPr>
        <p:spPr>
          <a:xfrm>
            <a:off x="3257640" y="4982799"/>
            <a:ext cx="1548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Multiply with 8·10</a:t>
            </a:r>
            <a:r>
              <a:rPr lang="it-IT" sz="1400" baseline="30000" dirty="0">
                <a:solidFill>
                  <a:srgbClr val="FF0000"/>
                </a:solidFill>
                <a:latin typeface="Adobe Caslon Pro" panose="0205050205050A020403" pitchFamily="18" charset="0"/>
              </a:rPr>
              <a:t>49</a:t>
            </a:r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·(1mHz/f)</a:t>
            </a:r>
            <a:r>
              <a:rPr lang="it-IT" sz="1400" baseline="30000" dirty="0">
                <a:solidFill>
                  <a:srgbClr val="FF0000"/>
                </a:solidFill>
                <a:latin typeface="Adobe Caslon Pro" panose="0205050205050A020403" pitchFamily="18" charset="0"/>
              </a:rPr>
              <a:t>4</a:t>
            </a:r>
            <a:r>
              <a:rPr lang="it-IT" sz="1400" dirty="0">
                <a:solidFill>
                  <a:srgbClr val="FF0000"/>
                </a:solidFill>
                <a:latin typeface="Adobe Caslon Pro" panose="0205050205050A020403" pitchFamily="18" charset="0"/>
              </a:rPr>
              <a:t> to get GW strain PSD</a:t>
            </a:r>
            <a:endParaRPr lang="en-US" sz="1400" dirty="0">
              <a:solidFill>
                <a:srgbClr val="FF0000"/>
              </a:solidFill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30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578727-6221-433D-962D-155EF4F12AA4}"/>
              </a:ext>
            </a:extLst>
          </p:cNvPr>
          <p:cNvSpPr/>
          <p:nvPr/>
        </p:nvSpPr>
        <p:spPr>
          <a:xfrm>
            <a:off x="11506811" y="4015741"/>
            <a:ext cx="267178" cy="3260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14848-D8F8-4E70-A21D-571C9DAF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289" y="1940636"/>
            <a:ext cx="4064209" cy="207020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003E0-AB01-49E2-8256-C65A3D3D2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28B7FA-A14C-4250-9D05-CBCC3C6F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914C8BB-3B9B-4ECC-BC79-1DD63012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80B3A7-88A3-4F4D-9BDE-E3B4351D56A2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Studies of 2014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716B62-990D-4D3F-9718-7F0355219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89" y="4605027"/>
            <a:ext cx="5252581" cy="1615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AF2AA-BA1A-43E1-8103-B91B70F7B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294" y="2615511"/>
            <a:ext cx="4864065" cy="1752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CBA1413-6D3B-4E22-AD1E-C4CC3D4C3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46" y="3639057"/>
            <a:ext cx="5549254" cy="3210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3A5B6-9D1C-45CF-8140-4081441E9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622" y="668928"/>
            <a:ext cx="6503581" cy="1643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picture containing balloon&#10;&#10;Description automatically generated">
            <a:extLst>
              <a:ext uri="{FF2B5EF4-FFF2-40B4-BE49-F238E27FC236}">
                <a16:creationId xmlns:a16="http://schemas.microsoft.com/office/drawing/2014/main" id="{F0670A58-FB07-4212-9F26-C1F9C434D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47" y="839225"/>
            <a:ext cx="367524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3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B5F9-F470-4E6F-9760-F9646BBB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0" y="1"/>
            <a:ext cx="9855200" cy="66137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Results of 2014 Studies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75E27A-BD74-4865-8948-21FAA83F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375B44-AFD9-400C-A9C4-B408C25E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A22C7-D489-46F1-A1D7-A4C709595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1151115"/>
            <a:ext cx="9090080" cy="4942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2E32BA-1BF1-4A7F-B1B6-977959605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35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8291DC8-72D2-4B9B-AB90-848C672BC4BC}"/>
              </a:ext>
            </a:extLst>
          </p:cNvPr>
          <p:cNvSpPr txBox="1">
            <a:spLocks/>
          </p:cNvSpPr>
          <p:nvPr/>
        </p:nvSpPr>
        <p:spPr>
          <a:xfrm>
            <a:off x="1127760" y="0"/>
            <a:ext cx="9855200" cy="792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Apollo 17: Lunar Surface Gravimeter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DC520-8F0F-4EDB-AD54-A24667A2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pic>
        <p:nvPicPr>
          <p:cNvPr id="13" name="Picture 2" descr="Apollo 17 Experiments - Lunar Surface Gravimeter">
            <a:extLst>
              <a:ext uri="{FF2B5EF4-FFF2-40B4-BE49-F238E27FC236}">
                <a16:creationId xmlns:a16="http://schemas.microsoft.com/office/drawing/2014/main" id="{B064C5B4-405C-475B-A2ED-2D881F64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5" y="1350022"/>
            <a:ext cx="4346833" cy="439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3E4101-A5D0-4A90-A9A9-0BF4725637D1}"/>
              </a:ext>
            </a:extLst>
          </p:cNvPr>
          <p:cNvSpPr/>
          <p:nvPr/>
        </p:nvSpPr>
        <p:spPr>
          <a:xfrm>
            <a:off x="2991959" y="5805551"/>
            <a:ext cx="2086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dobe Caslon Pro" panose="0205050205050A020403" pitchFamily="18" charset="0"/>
              </a:rPr>
              <a:t>NASA, Apollo 17 (1972)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DBD30D-7582-4629-8346-E658661E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282" y="886057"/>
            <a:ext cx="3174723" cy="3595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ED3214-0C66-42D6-9699-9E45FCCE2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19" y="4666894"/>
            <a:ext cx="6444582" cy="15931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CB9DB-4E43-4451-9D04-EC8FBD3BA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5E3DB9-F895-44E3-BD9D-8F35A419204A}"/>
              </a:ext>
            </a:extLst>
          </p:cNvPr>
          <p:cNvSpPr txBox="1"/>
          <p:nvPr/>
        </p:nvSpPr>
        <p:spPr>
          <a:xfrm>
            <a:off x="9024257" y="1580475"/>
            <a:ext cx="3046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The LSG would have set the most stringent limits on the energy of a GW background at that time, but it had greatly reduced sensitivity to due a design flaw.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47B473-6830-4A35-AE84-4A66AC1B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January 20, 2022</a:t>
            </a:r>
          </a:p>
        </p:txBody>
      </p:sp>
    </p:spTree>
    <p:extLst>
      <p:ext uri="{BB962C8B-B14F-4D97-AF65-F5344CB8AC3E}">
        <p14:creationId xmlns:p14="http://schemas.microsoft.com/office/powerpoint/2010/main" val="1627913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EF5360-0118-449E-B69B-F2BD8AF36F9D}"/>
              </a:ext>
            </a:extLst>
          </p:cNvPr>
          <p:cNvSpPr txBox="1">
            <a:spLocks/>
          </p:cNvSpPr>
          <p:nvPr/>
        </p:nvSpPr>
        <p:spPr>
          <a:xfrm>
            <a:off x="1127760" y="1"/>
            <a:ext cx="9855200" cy="661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Lunar GW Detection, 2020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2AC9518-364C-49E3-87DC-A9A82D99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8089" y="6484443"/>
            <a:ext cx="2743200" cy="365125"/>
          </a:xfrm>
        </p:spPr>
        <p:txBody>
          <a:bodyPr/>
          <a:lstStyle/>
          <a:p>
            <a:r>
              <a:rPr lang="en-US"/>
              <a:t>January 20,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9D133-D816-41EB-8E17-8F7CA2D1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ASI/SSDC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D532B-E4A0-481B-A5B2-019A3C205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3B6D2-34E0-4A6C-85EA-3B32AB9A243F}"/>
              </a:ext>
            </a:extLst>
          </p:cNvPr>
          <p:cNvSpPr txBox="1"/>
          <p:nvPr/>
        </p:nvSpPr>
        <p:spPr>
          <a:xfrm>
            <a:off x="3216859" y="1146137"/>
            <a:ext cx="5594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  <a:latin typeface="Adobe Caslon Pro" panose="0205050205050A020403" pitchFamily="18" charset="0"/>
              </a:rPr>
              <a:t>LSGA</a:t>
            </a:r>
            <a:r>
              <a:rPr lang="it-IT" sz="2000" b="1" dirty="0">
                <a:solidFill>
                  <a:schemeClr val="bg1"/>
                </a:solidFill>
                <a:latin typeface="Adobe Caslon Pro" panose="0205050205050A020403" pitchFamily="18" charset="0"/>
              </a:rPr>
              <a:t> (my projection: &lt; 50mHz)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Laser-interferometric seismic strainmeter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Is necessarily inferior to LGWA at frequencies where the (random) seismic background dominates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Relies mostly on known technologies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8DA826C-A6EF-4522-9104-AB8FF7CD7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31408"/>
              </p:ext>
            </p:extLst>
          </p:nvPr>
        </p:nvGraphicFramePr>
        <p:xfrm>
          <a:off x="256277" y="928736"/>
          <a:ext cx="2794309" cy="300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736160" imgH="5091840" progId="">
                  <p:embed/>
                </p:oleObj>
              </mc:Choice>
              <mc:Fallback>
                <p:oleObj r:id="rId2" imgW="4736160" imgH="509184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8DA826C-A6EF-4522-9104-AB8FF7CD7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277" y="928736"/>
                        <a:ext cx="2794309" cy="3004140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F061EFE-FB3E-4813-B492-B50E94B690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841355"/>
              </p:ext>
            </p:extLst>
          </p:nvPr>
        </p:nvGraphicFramePr>
        <p:xfrm>
          <a:off x="9106400" y="3373175"/>
          <a:ext cx="2846767" cy="300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825080" imgH="5091840" progId="">
                  <p:embed/>
                </p:oleObj>
              </mc:Choice>
              <mc:Fallback>
                <p:oleObj r:id="rId4" imgW="4825080" imgH="509184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F061EFE-FB3E-4813-B492-B50E94B690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06400" y="3373175"/>
                        <a:ext cx="2846767" cy="300414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DCA92E0C-72D2-405C-B91C-C383A7D75BDE}"/>
              </a:ext>
            </a:extLst>
          </p:cNvPr>
          <p:cNvSpPr txBox="1"/>
          <p:nvPr/>
        </p:nvSpPr>
        <p:spPr>
          <a:xfrm>
            <a:off x="1335542" y="3563544"/>
            <a:ext cx="1684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Katsanevas et 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3FBAB1-A9DF-451E-A442-8A4004973CAC}"/>
              </a:ext>
            </a:extLst>
          </p:cNvPr>
          <p:cNvSpPr txBox="1"/>
          <p:nvPr/>
        </p:nvSpPr>
        <p:spPr>
          <a:xfrm>
            <a:off x="10240411" y="6061547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Jani/Loeb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FB8933D-3427-416B-A8A2-4EB642ED4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678328"/>
              </p:ext>
            </p:extLst>
          </p:nvPr>
        </p:nvGraphicFramePr>
        <p:xfrm>
          <a:off x="377871" y="4172989"/>
          <a:ext cx="2194016" cy="2204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066640" imgH="5091840" progId="">
                  <p:embed/>
                </p:oleObj>
              </mc:Choice>
              <mc:Fallback>
                <p:oleObj r:id="rId6" imgW="5066640" imgH="5091840" progId="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FB8933D-3427-416B-A8A2-4EB642ED4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7871" y="4172989"/>
                        <a:ext cx="2194016" cy="2204326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20BECF8-1E2F-4B3F-B19E-CAEAEA688FCA}"/>
              </a:ext>
            </a:extLst>
          </p:cNvPr>
          <p:cNvSpPr txBox="1"/>
          <p:nvPr/>
        </p:nvSpPr>
        <p:spPr>
          <a:xfrm>
            <a:off x="847752" y="4123279"/>
            <a:ext cx="125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Harms et 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1C95CC-A5B5-4FA3-B903-7D96012D3890}"/>
              </a:ext>
            </a:extLst>
          </p:cNvPr>
          <p:cNvSpPr txBox="1"/>
          <p:nvPr/>
        </p:nvSpPr>
        <p:spPr>
          <a:xfrm>
            <a:off x="3216859" y="3874236"/>
            <a:ext cx="58149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dobe Caslon Pro" panose="0205050205050A020403" pitchFamily="18" charset="0"/>
              </a:rPr>
              <a:t>GLOC</a:t>
            </a:r>
            <a:r>
              <a:rPr lang="it-IT" sz="2000" b="1" dirty="0">
                <a:solidFill>
                  <a:schemeClr val="bg1"/>
                </a:solidFill>
                <a:latin typeface="Adobe Caslon Pro" panose="0205050205050A020403" pitchFamily="18" charset="0"/>
              </a:rPr>
              <a:t> (my projection: 0.1Hz – 10Hz)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Laser-interferometric gravitational strainmeter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It can beat LGWA sensitivity at frequencies where the background reduction method used in LGWA meets its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  <a:latin typeface="Adobe Caslon Pro" panose="0205050205050A020403" pitchFamily="18" charset="0"/>
              </a:rPr>
              <a:t>Requires several new technologies</a:t>
            </a:r>
          </a:p>
        </p:txBody>
      </p:sp>
    </p:spTree>
    <p:extLst>
      <p:ext uri="{BB962C8B-B14F-4D97-AF65-F5344CB8AC3E}">
        <p14:creationId xmlns:p14="http://schemas.microsoft.com/office/powerpoint/2010/main" val="3690516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31063</TotalTime>
  <Words>939</Words>
  <Application>Microsoft Office PowerPoint</Application>
  <PresentationFormat>Widescreen</PresentationFormat>
  <Paragraphs>181</Paragraphs>
  <Slides>19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Caslon Pro</vt:lpstr>
      <vt:lpstr>Adobe Caslon Pro Bold</vt:lpstr>
      <vt:lpstr>Arial</vt:lpstr>
      <vt:lpstr>Bookman Old Style</vt:lpstr>
      <vt:lpstr>Calibri</vt:lpstr>
      <vt:lpstr>Calibri Light</vt:lpstr>
      <vt:lpstr>Helvetica</vt:lpstr>
      <vt:lpstr>ISOCP</vt:lpstr>
      <vt:lpstr>Symbol</vt:lpstr>
      <vt:lpstr>Office Theme</vt:lpstr>
      <vt:lpstr>Opening the decihertz band to GW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of 2014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Multiband GW Observations</vt:lpstr>
      <vt:lpstr>Intermediate to (Super)Massive Black-Hole Binaries</vt:lpstr>
      <vt:lpstr>Galactic Binaries</vt:lpstr>
      <vt:lpstr>PowerPoint Presentation</vt:lpstr>
      <vt:lpstr>Planned LGWA Facility</vt:lpstr>
      <vt:lpstr>LGWA’s Physical Environment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LGWA Team and Institions</dc:title>
  <dc:creator>Jan Harms</dc:creator>
  <cp:lastModifiedBy>Jan Harms</cp:lastModifiedBy>
  <cp:revision>105</cp:revision>
  <dcterms:created xsi:type="dcterms:W3CDTF">2020-07-01T18:14:16Z</dcterms:created>
  <dcterms:modified xsi:type="dcterms:W3CDTF">2022-01-20T12:42:50Z</dcterms:modified>
</cp:coreProperties>
</file>